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7"/>
  </p:notesMasterIdLst>
  <p:handoutMasterIdLst>
    <p:handoutMasterId r:id="rId18"/>
  </p:handoutMasterIdLst>
  <p:sldIdLst>
    <p:sldId id="384" r:id="rId6"/>
    <p:sldId id="565" r:id="rId7"/>
    <p:sldId id="554" r:id="rId8"/>
    <p:sldId id="570" r:id="rId9"/>
    <p:sldId id="572" r:id="rId10"/>
    <p:sldId id="568" r:id="rId11"/>
    <p:sldId id="571" r:id="rId12"/>
    <p:sldId id="483" r:id="rId13"/>
    <p:sldId id="566" r:id="rId14"/>
    <p:sldId id="567" r:id="rId15"/>
    <p:sldId id="488" r:id="rId16"/>
  </p:sldIdLst>
  <p:sldSz cx="13444538" cy="7562850"/>
  <p:notesSz cx="6669088" cy="9928225"/>
  <p:defaultTextStyle>
    <a:defPPr>
      <a:defRPr lang="en-US"/>
    </a:defPPr>
    <a:lvl1pPr algn="l" defTabSz="496888"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96888" indent="-39688" algn="l" defTabSz="496888"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93775" indent="-79375" algn="l" defTabSz="496888"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490663" indent="-119063" algn="l" defTabSz="496888"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987550" indent="-158750" algn="l" defTabSz="496888"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382">
          <p15:clr>
            <a:srgbClr val="A4A3A4"/>
          </p15:clr>
        </p15:guide>
        <p15:guide id="2" pos="42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97FF0F-9BB7-4527-9828-7EBE072445F5}" v="3" dt="2025-06-03T07:22:13.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78932" autoAdjust="0"/>
  </p:normalViewPr>
  <p:slideViewPr>
    <p:cSldViewPr snapToGrid="0" snapToObjects="1">
      <p:cViewPr varScale="1">
        <p:scale>
          <a:sx n="67" d="100"/>
          <a:sy n="67" d="100"/>
        </p:scale>
        <p:origin x="773" y="24"/>
      </p:cViewPr>
      <p:guideLst>
        <p:guide orient="horz" pos="2382"/>
        <p:guide pos="42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61BEF2-AC8E-460D-9E49-F9D7F9814264}"/>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A9B3C715-0BD5-48EF-BFB9-2B35E66B04FB}"/>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141AFDB-9FB7-4902-BFA5-59AA7591826E}" type="datetimeFigureOut">
              <a:rPr lang="en-US"/>
              <a:pPr>
                <a:defRPr/>
              </a:pPr>
              <a:t>6/4/2025</a:t>
            </a:fld>
            <a:endParaRPr lang="en-US"/>
          </a:p>
        </p:txBody>
      </p:sp>
      <p:sp>
        <p:nvSpPr>
          <p:cNvPr id="4" name="Footer Placeholder 3">
            <a:extLst>
              <a:ext uri="{FF2B5EF4-FFF2-40B4-BE49-F238E27FC236}">
                <a16:creationId xmlns:a16="http://schemas.microsoft.com/office/drawing/2014/main" id="{B10173FF-962A-4525-AF7D-4492CC476EDB}"/>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0379971-2C3D-482B-ADF3-7DFE145BC96A}"/>
              </a:ext>
            </a:extLst>
          </p:cNvPr>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B5D6B31-DDF7-444D-849E-BE9CFA723E3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AEFC2-1DBE-45FD-8903-9D79D541D2E9}"/>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defTabSz="497190"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7E97542-118D-4678-9163-97C6DDDD390B}"/>
              </a:ext>
            </a:extLst>
          </p:cNvPr>
          <p:cNvSpPr>
            <a:spLocks noGrp="1"/>
          </p:cNvSpPr>
          <p:nvPr>
            <p:ph type="dt" idx="1"/>
          </p:nvPr>
        </p:nvSpPr>
        <p:spPr>
          <a:xfrm>
            <a:off x="3778250" y="0"/>
            <a:ext cx="2889250" cy="496888"/>
          </a:xfrm>
          <a:prstGeom prst="rect">
            <a:avLst/>
          </a:prstGeom>
        </p:spPr>
        <p:txBody>
          <a:bodyPr vert="horz" lIns="91440" tIns="45720" rIns="91440" bIns="45720" rtlCol="0"/>
          <a:lstStyle>
            <a:lvl1pPr algn="r" defTabSz="497190" eaLnBrk="1" fontAlgn="auto" hangingPunct="1">
              <a:spcBef>
                <a:spcPts val="0"/>
              </a:spcBef>
              <a:spcAft>
                <a:spcPts val="0"/>
              </a:spcAft>
              <a:defRPr sz="1200">
                <a:latin typeface="+mn-lt"/>
                <a:cs typeface="+mn-cs"/>
              </a:defRPr>
            </a:lvl1pPr>
          </a:lstStyle>
          <a:p>
            <a:pPr>
              <a:defRPr/>
            </a:pPr>
            <a:fld id="{C45B6BBE-7BFB-49C1-A85C-81EF6CAA56B7}" type="datetimeFigureOut">
              <a:rPr lang="en-US"/>
              <a:pPr>
                <a:defRPr/>
              </a:pPr>
              <a:t>6/4/2025</a:t>
            </a:fld>
            <a:endParaRPr lang="en-US"/>
          </a:p>
        </p:txBody>
      </p:sp>
      <p:sp>
        <p:nvSpPr>
          <p:cNvPr id="4" name="Slide Image Placeholder 3">
            <a:extLst>
              <a:ext uri="{FF2B5EF4-FFF2-40B4-BE49-F238E27FC236}">
                <a16:creationId xmlns:a16="http://schemas.microsoft.com/office/drawing/2014/main" id="{0DA00CB0-96E0-47CA-B09C-E2558B61ACC7}"/>
              </a:ext>
            </a:extLst>
          </p:cNvPr>
          <p:cNvSpPr>
            <a:spLocks noGrp="1" noRot="1" noChangeAspect="1"/>
          </p:cNvSpPr>
          <p:nvPr>
            <p:ph type="sldImg" idx="2"/>
          </p:nvPr>
        </p:nvSpPr>
        <p:spPr>
          <a:xfrm>
            <a:off x="25400" y="744538"/>
            <a:ext cx="6618288"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D62E842-6EA8-4FBF-96E6-E4E818F0F5EC}"/>
              </a:ext>
            </a:extLst>
          </p:cNvPr>
          <p:cNvSpPr>
            <a:spLocks noGrp="1"/>
          </p:cNvSpPr>
          <p:nvPr>
            <p:ph type="body" sz="quarter" idx="3"/>
          </p:nvPr>
        </p:nvSpPr>
        <p:spPr>
          <a:xfrm>
            <a:off x="666750" y="4716463"/>
            <a:ext cx="5335588"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8361BFE-496D-4623-B0F2-E939383EF3AB}"/>
              </a:ext>
            </a:extLst>
          </p:cNvPr>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defTabSz="497190"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BD99484-A7BA-4289-91E8-791B1E5720D2}"/>
              </a:ext>
            </a:extLst>
          </p:cNvPr>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7EC8A2D-36BC-4914-B082-F6766DA5C2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većina</a:t>
            </a:r>
            <a:r>
              <a:rPr lang="en-US" dirty="0"/>
              <a:t> </a:t>
            </a:r>
            <a:r>
              <a:rPr lang="en-US" dirty="0" err="1"/>
              <a:t>stanovništva</a:t>
            </a:r>
            <a:r>
              <a:rPr lang="en-US" dirty="0"/>
              <a:t> u </a:t>
            </a:r>
            <a:r>
              <a:rPr lang="en-US" dirty="0" err="1"/>
              <a:t>regiji</a:t>
            </a:r>
            <a:r>
              <a:rPr lang="en-US" dirty="0"/>
              <a:t> </a:t>
            </a:r>
            <a:r>
              <a:rPr lang="en-US" dirty="0" err="1"/>
              <a:t>ima</a:t>
            </a:r>
            <a:r>
              <a:rPr lang="en-US" dirty="0"/>
              <a:t> </a:t>
            </a:r>
            <a:r>
              <a:rPr lang="en-US" dirty="0" err="1"/>
              <a:t>ograničen</a:t>
            </a:r>
            <a:r>
              <a:rPr lang="en-US" dirty="0"/>
              <a:t> </a:t>
            </a:r>
            <a:r>
              <a:rPr lang="en-US" dirty="0" err="1"/>
              <a:t>pristup</a:t>
            </a:r>
            <a:r>
              <a:rPr lang="en-US" dirty="0"/>
              <a:t> </a:t>
            </a:r>
            <a:r>
              <a:rPr lang="en-US" dirty="0" err="1"/>
              <a:t>osiguranju</a:t>
            </a:r>
            <a:r>
              <a:rPr lang="en-US" dirty="0"/>
              <a:t>, </a:t>
            </a:r>
            <a:r>
              <a:rPr lang="en-US" dirty="0" err="1"/>
              <a:t>prvenstveno</a:t>
            </a:r>
            <a:r>
              <a:rPr lang="en-US" dirty="0"/>
              <a:t> </a:t>
            </a:r>
            <a:r>
              <a:rPr lang="en-US" dirty="0" err="1"/>
              <a:t>zbog</a:t>
            </a:r>
            <a:r>
              <a:rPr lang="en-US" dirty="0"/>
              <a:t> </a:t>
            </a:r>
            <a:r>
              <a:rPr lang="en-US" dirty="0" err="1"/>
              <a:t>nisk</a:t>
            </a:r>
            <a:r>
              <a:rPr lang="bs-Latn-BA" dirty="0" err="1"/>
              <a:t>og</a:t>
            </a:r>
            <a:r>
              <a:rPr lang="bs-Latn-BA" dirty="0"/>
              <a:t> nivoa</a:t>
            </a:r>
            <a:r>
              <a:rPr lang="en-US" dirty="0"/>
              <a:t> </a:t>
            </a:r>
            <a:r>
              <a:rPr lang="en-US" dirty="0" err="1"/>
              <a:t>svijesti</a:t>
            </a:r>
            <a:r>
              <a:rPr lang="en-US" dirty="0"/>
              <a:t> o </a:t>
            </a:r>
            <a:r>
              <a:rPr lang="en-US" dirty="0" err="1"/>
              <a:t>rizicima</a:t>
            </a:r>
            <a:r>
              <a:rPr lang="en-US" dirty="0"/>
              <a:t> i </a:t>
            </a:r>
            <a:r>
              <a:rPr lang="en-US" dirty="0" err="1"/>
              <a:t>pogodnostima</a:t>
            </a:r>
            <a:r>
              <a:rPr lang="en-US" dirty="0"/>
              <a:t> </a:t>
            </a:r>
            <a:r>
              <a:rPr lang="en-US" dirty="0" err="1"/>
              <a:t>osiguranja</a:t>
            </a:r>
            <a:r>
              <a:rPr lang="en-US" dirty="0"/>
              <a:t>, </a:t>
            </a:r>
            <a:r>
              <a:rPr lang="en-US" dirty="0" err="1"/>
              <a:t>tendencije</a:t>
            </a:r>
            <a:r>
              <a:rPr lang="en-US" dirty="0"/>
              <a:t> </a:t>
            </a:r>
            <a:r>
              <a:rPr lang="en-US" dirty="0" err="1"/>
              <a:t>oslanjanja</a:t>
            </a:r>
            <a:r>
              <a:rPr lang="en-US" dirty="0"/>
              <a:t> na </a:t>
            </a:r>
            <a:r>
              <a:rPr lang="en-US" dirty="0" err="1"/>
              <a:t>državnu</a:t>
            </a:r>
            <a:r>
              <a:rPr lang="en-US" dirty="0"/>
              <a:t> </a:t>
            </a:r>
            <a:r>
              <a:rPr lang="en-US" dirty="0" err="1"/>
              <a:t>kompenzaciju</a:t>
            </a:r>
            <a:r>
              <a:rPr lang="en-US" dirty="0"/>
              <a:t> </a:t>
            </a:r>
            <a:r>
              <a:rPr lang="en-US" dirty="0" err="1"/>
              <a:t>nakon</a:t>
            </a:r>
            <a:r>
              <a:rPr lang="en-US" dirty="0"/>
              <a:t> </a:t>
            </a:r>
            <a:r>
              <a:rPr lang="en-US" dirty="0" err="1"/>
              <a:t>gubitaka</a:t>
            </a:r>
            <a:r>
              <a:rPr lang="en-US" dirty="0"/>
              <a:t>, </a:t>
            </a:r>
            <a:r>
              <a:rPr lang="en-US" dirty="0" err="1"/>
              <a:t>nepovjerenja</a:t>
            </a:r>
            <a:r>
              <a:rPr lang="en-US" dirty="0"/>
              <a:t> </a:t>
            </a:r>
            <a:r>
              <a:rPr lang="en-US" dirty="0" err="1"/>
              <a:t>prema</a:t>
            </a:r>
            <a:r>
              <a:rPr lang="en-US" dirty="0"/>
              <a:t> </a:t>
            </a:r>
            <a:r>
              <a:rPr lang="en-US" dirty="0" err="1"/>
              <a:t>osiguravajućim</a:t>
            </a:r>
            <a:r>
              <a:rPr lang="en-US" dirty="0"/>
              <a:t> </a:t>
            </a:r>
            <a:r>
              <a:rPr lang="en-US" dirty="0" err="1"/>
              <a:t>društvima</a:t>
            </a:r>
            <a:r>
              <a:rPr lang="en-US" dirty="0"/>
              <a:t>, </a:t>
            </a:r>
            <a:r>
              <a:rPr lang="en-US" dirty="0" err="1"/>
              <a:t>ograničene</a:t>
            </a:r>
            <a:r>
              <a:rPr lang="en-US" dirty="0"/>
              <a:t> </a:t>
            </a:r>
            <a:r>
              <a:rPr lang="en-US" dirty="0" err="1"/>
              <a:t>pristupačnosti</a:t>
            </a:r>
            <a:r>
              <a:rPr lang="en-US" dirty="0"/>
              <a:t> i </a:t>
            </a:r>
            <a:r>
              <a:rPr lang="bs-Latn-BA" dirty="0"/>
              <a:t>generalno</a:t>
            </a:r>
            <a:r>
              <a:rPr lang="en-US" dirty="0"/>
              <a:t> </a:t>
            </a:r>
            <a:r>
              <a:rPr lang="en-US" dirty="0" err="1"/>
              <a:t>nisk</a:t>
            </a:r>
            <a:r>
              <a:rPr lang="bs-Latn-BA" dirty="0" err="1"/>
              <a:t>og</a:t>
            </a:r>
            <a:r>
              <a:rPr lang="bs-Latn-BA" dirty="0"/>
              <a:t> nivoa</a:t>
            </a:r>
            <a:r>
              <a:rPr lang="en-US" dirty="0"/>
              <a:t> </a:t>
            </a:r>
            <a:r>
              <a:rPr lang="en-US" dirty="0" err="1"/>
              <a:t>finan</a:t>
            </a:r>
            <a:r>
              <a:rPr lang="bs-Latn-BA" dirty="0"/>
              <a:t>s</a:t>
            </a:r>
            <a:r>
              <a:rPr lang="en-US" dirty="0" err="1"/>
              <a:t>ijske</a:t>
            </a:r>
            <a:r>
              <a:rPr lang="en-US" dirty="0"/>
              <a:t> </a:t>
            </a:r>
            <a:r>
              <a:rPr lang="en-US" dirty="0" err="1"/>
              <a:t>pismenosti</a:t>
            </a:r>
            <a:r>
              <a:rPr lang="en-US" dirty="0"/>
              <a:t>. S </a:t>
            </a:r>
            <a:r>
              <a:rPr lang="en-US" dirty="0" err="1"/>
              <a:t>druge</a:t>
            </a:r>
            <a:r>
              <a:rPr lang="en-US" dirty="0"/>
              <a:t> </a:t>
            </a:r>
            <a:r>
              <a:rPr lang="en-US" dirty="0" err="1"/>
              <a:t>strane</a:t>
            </a:r>
            <a:r>
              <a:rPr lang="en-US" dirty="0"/>
              <a:t>, </a:t>
            </a:r>
            <a:r>
              <a:rPr lang="en-US" dirty="0" err="1"/>
              <a:t>osigura</a:t>
            </a:r>
            <a:r>
              <a:rPr lang="bs-Latn-BA" dirty="0" err="1"/>
              <a:t>vači</a:t>
            </a:r>
            <a:r>
              <a:rPr lang="en-US" dirty="0"/>
              <a:t> </a:t>
            </a:r>
            <a:r>
              <a:rPr lang="en-US" dirty="0" err="1"/>
              <a:t>često</a:t>
            </a:r>
            <a:r>
              <a:rPr lang="en-US" dirty="0"/>
              <a:t> </a:t>
            </a:r>
            <a:r>
              <a:rPr lang="en-US" dirty="0" err="1"/>
              <a:t>nemaju</a:t>
            </a:r>
            <a:r>
              <a:rPr lang="en-US" dirty="0"/>
              <a:t> </a:t>
            </a:r>
            <a:r>
              <a:rPr lang="en-US" dirty="0" err="1"/>
              <a:t>razumijevanje</a:t>
            </a:r>
            <a:r>
              <a:rPr lang="en-US" dirty="0"/>
              <a:t> </a:t>
            </a:r>
            <a:r>
              <a:rPr lang="en-US" dirty="0" err="1"/>
              <a:t>rizika</a:t>
            </a:r>
            <a:r>
              <a:rPr lang="en-US" dirty="0"/>
              <a:t> i </a:t>
            </a:r>
            <a:r>
              <a:rPr lang="en-US" dirty="0" err="1"/>
              <a:t>tehničke</a:t>
            </a:r>
            <a:r>
              <a:rPr lang="en-US" dirty="0"/>
              <a:t> </a:t>
            </a:r>
            <a:r>
              <a:rPr lang="en-US" dirty="0" err="1"/>
              <a:t>kapacitete</a:t>
            </a:r>
            <a:r>
              <a:rPr lang="en-US" dirty="0"/>
              <a:t> za </a:t>
            </a:r>
            <a:r>
              <a:rPr lang="en-US" dirty="0" err="1"/>
              <a:t>ponudu</a:t>
            </a:r>
            <a:r>
              <a:rPr lang="en-US" dirty="0"/>
              <a:t> </a:t>
            </a:r>
            <a:r>
              <a:rPr lang="en-US" dirty="0" err="1"/>
              <a:t>pogodnih</a:t>
            </a:r>
            <a:r>
              <a:rPr lang="en-US" dirty="0"/>
              <a:t> </a:t>
            </a:r>
            <a:r>
              <a:rPr lang="en-US" dirty="0" err="1"/>
              <a:t>proizvoda</a:t>
            </a:r>
            <a:r>
              <a:rPr lang="en-US" dirty="0"/>
              <a:t> za </a:t>
            </a:r>
            <a:r>
              <a:rPr lang="en-US" dirty="0" err="1"/>
              <a:t>rizike</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poplave</a:t>
            </a:r>
            <a:r>
              <a:rPr lang="en-US" dirty="0"/>
              <a:t>, </a:t>
            </a:r>
            <a:r>
              <a:rPr lang="en-US" dirty="0" err="1"/>
              <a:t>potresi</a:t>
            </a:r>
            <a:r>
              <a:rPr lang="en-US" dirty="0"/>
              <a:t> i </a:t>
            </a:r>
            <a:r>
              <a:rPr lang="en-US" dirty="0" err="1"/>
              <a:t>rizici</a:t>
            </a:r>
            <a:r>
              <a:rPr lang="en-US" dirty="0"/>
              <a:t> u </a:t>
            </a:r>
            <a:r>
              <a:rPr lang="en-US" dirty="0" err="1"/>
              <a:t>poljoprivredi</a:t>
            </a:r>
            <a:r>
              <a:rPr lang="en-US" dirty="0"/>
              <a:t>. </a:t>
            </a:r>
            <a:r>
              <a:rPr lang="en-US" dirty="0" err="1"/>
              <a:t>Osigura</a:t>
            </a:r>
            <a:r>
              <a:rPr lang="bs-Latn-BA" dirty="0" err="1"/>
              <a:t>vači</a:t>
            </a:r>
            <a:r>
              <a:rPr lang="en-US" dirty="0"/>
              <a:t> </a:t>
            </a:r>
            <a:r>
              <a:rPr lang="en-US" dirty="0" err="1"/>
              <a:t>takođe</a:t>
            </a:r>
            <a:r>
              <a:rPr lang="en-US" dirty="0"/>
              <a:t> </a:t>
            </a:r>
            <a:r>
              <a:rPr lang="en-US" dirty="0" err="1"/>
              <a:t>izražavaju</a:t>
            </a:r>
            <a:r>
              <a:rPr lang="en-US" dirty="0"/>
              <a:t> </a:t>
            </a:r>
            <a:r>
              <a:rPr lang="en-US" dirty="0" err="1"/>
              <a:t>zabrinutost</a:t>
            </a:r>
            <a:r>
              <a:rPr lang="en-US" dirty="0"/>
              <a:t> </a:t>
            </a:r>
            <a:r>
              <a:rPr lang="en-US" dirty="0" err="1"/>
              <a:t>zbog</a:t>
            </a:r>
            <a:r>
              <a:rPr lang="en-US" dirty="0"/>
              <a:t> </a:t>
            </a:r>
            <a:r>
              <a:rPr lang="en-US" dirty="0" err="1"/>
              <a:t>volatilnosti</a:t>
            </a:r>
            <a:r>
              <a:rPr lang="en-US" dirty="0"/>
              <a:t> </a:t>
            </a:r>
            <a:r>
              <a:rPr lang="en-US" dirty="0" err="1"/>
              <a:t>cijena</a:t>
            </a:r>
            <a:r>
              <a:rPr lang="en-US" dirty="0"/>
              <a:t> </a:t>
            </a:r>
            <a:r>
              <a:rPr lang="en-US" dirty="0" err="1"/>
              <a:t>premija</a:t>
            </a:r>
            <a:r>
              <a:rPr lang="en-US" dirty="0"/>
              <a:t> </a:t>
            </a:r>
            <a:r>
              <a:rPr lang="en-US" dirty="0" err="1"/>
              <a:t>uslijed</a:t>
            </a:r>
            <a:r>
              <a:rPr lang="en-US" dirty="0"/>
              <a:t> </a:t>
            </a:r>
            <a:r>
              <a:rPr lang="en-US" dirty="0" err="1"/>
              <a:t>povećane</a:t>
            </a:r>
            <a:r>
              <a:rPr lang="en-US" dirty="0"/>
              <a:t> </a:t>
            </a:r>
            <a:r>
              <a:rPr lang="en-US" dirty="0" err="1"/>
              <a:t>ozbiljnosti</a:t>
            </a:r>
            <a:r>
              <a:rPr lang="en-US" dirty="0"/>
              <a:t> </a:t>
            </a:r>
            <a:r>
              <a:rPr lang="en-US" dirty="0" err="1"/>
              <a:t>rizika</a:t>
            </a:r>
            <a:r>
              <a:rPr lang="en-US" dirty="0"/>
              <a:t>, </a:t>
            </a:r>
            <a:r>
              <a:rPr lang="en-US" dirty="0" err="1"/>
              <a:t>smanjivanja</a:t>
            </a:r>
            <a:r>
              <a:rPr lang="en-US" dirty="0"/>
              <a:t> </a:t>
            </a:r>
            <a:r>
              <a:rPr lang="en-US" dirty="0" err="1"/>
              <a:t>profitnih</a:t>
            </a:r>
            <a:r>
              <a:rPr lang="en-US" dirty="0"/>
              <a:t> </a:t>
            </a:r>
            <a:r>
              <a:rPr lang="en-US" dirty="0" err="1"/>
              <a:t>marži</a:t>
            </a:r>
            <a:r>
              <a:rPr lang="en-US" dirty="0"/>
              <a:t> </a:t>
            </a:r>
            <a:r>
              <a:rPr lang="en-US" dirty="0" err="1"/>
              <a:t>prilikom</a:t>
            </a:r>
            <a:r>
              <a:rPr lang="en-US" dirty="0"/>
              <a:t> </a:t>
            </a:r>
            <a:r>
              <a:rPr lang="en-US" dirty="0" err="1"/>
              <a:t>osiguravanja</a:t>
            </a:r>
            <a:r>
              <a:rPr lang="en-US" dirty="0"/>
              <a:t> od </a:t>
            </a:r>
            <a:r>
              <a:rPr lang="en-US" dirty="0" err="1"/>
              <a:t>prirodnih</a:t>
            </a:r>
            <a:r>
              <a:rPr lang="en-US" dirty="0"/>
              <a:t> </a:t>
            </a:r>
            <a:r>
              <a:rPr lang="en-US" dirty="0" err="1"/>
              <a:t>opasnosti</a:t>
            </a:r>
            <a:r>
              <a:rPr lang="en-US" dirty="0"/>
              <a:t> i </a:t>
            </a:r>
            <a:r>
              <a:rPr lang="en-US" dirty="0" err="1"/>
              <a:t>tendencije</a:t>
            </a:r>
            <a:r>
              <a:rPr lang="en-US" dirty="0"/>
              <a:t> </a:t>
            </a:r>
            <a:r>
              <a:rPr lang="en-US" dirty="0" err="1"/>
              <a:t>moralnih</a:t>
            </a:r>
            <a:r>
              <a:rPr lang="en-US" dirty="0"/>
              <a:t> </a:t>
            </a:r>
            <a:r>
              <a:rPr lang="en-US" dirty="0" err="1"/>
              <a:t>opasnosti</a:t>
            </a:r>
            <a:r>
              <a:rPr lang="en-US" dirty="0"/>
              <a:t>. S </a:t>
            </a:r>
            <a:r>
              <a:rPr lang="en-US" dirty="0" err="1"/>
              <a:t>obzirom</a:t>
            </a:r>
            <a:r>
              <a:rPr lang="en-US" dirty="0"/>
              <a:t> na </a:t>
            </a:r>
            <a:r>
              <a:rPr lang="en-US" dirty="0" err="1"/>
              <a:t>ponudu</a:t>
            </a:r>
            <a:r>
              <a:rPr lang="en-US" dirty="0"/>
              <a:t>: </a:t>
            </a:r>
            <a:r>
              <a:rPr lang="en-US" dirty="0" err="1"/>
              <a:t>Osigura</a:t>
            </a:r>
            <a:r>
              <a:rPr lang="bs-Latn-BA" dirty="0" err="1"/>
              <a:t>vači</a:t>
            </a:r>
            <a:r>
              <a:rPr lang="en-US" dirty="0"/>
              <a:t> </a:t>
            </a:r>
            <a:r>
              <a:rPr lang="bs-Latn-BA" dirty="0"/>
              <a:t>na</a:t>
            </a:r>
            <a:r>
              <a:rPr lang="en-US" dirty="0"/>
              <a:t> </a:t>
            </a:r>
            <a:r>
              <a:rPr lang="en-US" dirty="0" err="1"/>
              <a:t>zapadnom</a:t>
            </a:r>
            <a:r>
              <a:rPr lang="en-US" dirty="0"/>
              <a:t> </a:t>
            </a:r>
            <a:r>
              <a:rPr lang="en-US" dirty="0" err="1"/>
              <a:t>Balkanu</a:t>
            </a:r>
            <a:r>
              <a:rPr lang="en-US" dirty="0"/>
              <a:t> </a:t>
            </a:r>
            <a:r>
              <a:rPr lang="en-US" dirty="0" err="1"/>
              <a:t>mogu</a:t>
            </a:r>
            <a:r>
              <a:rPr lang="en-US" dirty="0"/>
              <a:t> </a:t>
            </a:r>
            <a:r>
              <a:rPr lang="en-US" dirty="0" err="1"/>
              <a:t>biti</a:t>
            </a:r>
            <a:r>
              <a:rPr lang="en-US" dirty="0"/>
              <a:t> </a:t>
            </a:r>
            <a:r>
              <a:rPr lang="en-US" dirty="0" err="1"/>
              <a:t>nerazložni</a:t>
            </a:r>
            <a:r>
              <a:rPr lang="en-US" dirty="0"/>
              <a:t> za </a:t>
            </a:r>
            <a:r>
              <a:rPr lang="en-US" dirty="0" err="1"/>
              <a:t>pružanje</a:t>
            </a:r>
            <a:r>
              <a:rPr lang="en-US" dirty="0"/>
              <a:t> </a:t>
            </a:r>
            <a:r>
              <a:rPr lang="en-US" dirty="0" err="1"/>
              <a:t>pokrića</a:t>
            </a:r>
            <a:r>
              <a:rPr lang="en-US" dirty="0"/>
              <a:t> za </a:t>
            </a:r>
            <a:r>
              <a:rPr lang="en-US" dirty="0" err="1"/>
              <a:t>opasnosti</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poplave</a:t>
            </a:r>
            <a:r>
              <a:rPr lang="en-US" dirty="0"/>
              <a:t> </a:t>
            </a:r>
            <a:r>
              <a:rPr lang="en-US" dirty="0" err="1"/>
              <a:t>ili</a:t>
            </a:r>
            <a:r>
              <a:rPr lang="en-US" dirty="0"/>
              <a:t> za </a:t>
            </a:r>
            <a:r>
              <a:rPr lang="en-US" dirty="0" err="1"/>
              <a:t>određene</a:t>
            </a:r>
            <a:r>
              <a:rPr lang="en-US" dirty="0"/>
              <a:t> </a:t>
            </a:r>
            <a:r>
              <a:rPr lang="en-US" dirty="0" err="1"/>
              <a:t>sektore</a:t>
            </a:r>
            <a:r>
              <a:rPr lang="en-US" dirty="0"/>
              <a:t> </a:t>
            </a:r>
            <a:r>
              <a:rPr lang="en-US" dirty="0" err="1"/>
              <a:t>poput</a:t>
            </a:r>
            <a:r>
              <a:rPr lang="en-US" dirty="0"/>
              <a:t> poljoprivrede, </a:t>
            </a:r>
            <a:r>
              <a:rPr lang="en-US" dirty="0" err="1"/>
              <a:t>itd</a:t>
            </a:r>
            <a:r>
              <a:rPr lang="en-US" dirty="0"/>
              <a:t>. </a:t>
            </a:r>
            <a:r>
              <a:rPr lang="en-US" dirty="0" err="1"/>
              <a:t>zbog</a:t>
            </a:r>
            <a:r>
              <a:rPr lang="en-US" dirty="0"/>
              <a:t> </a:t>
            </a:r>
            <a:r>
              <a:rPr lang="en-US" dirty="0" err="1"/>
              <a:t>rastuće</a:t>
            </a:r>
            <a:r>
              <a:rPr lang="en-US" dirty="0"/>
              <a:t> </a:t>
            </a:r>
            <a:r>
              <a:rPr lang="en-US" dirty="0" err="1"/>
              <a:t>volatilnosti</a:t>
            </a:r>
            <a:r>
              <a:rPr lang="en-US" dirty="0"/>
              <a:t> </a:t>
            </a:r>
            <a:r>
              <a:rPr lang="en-US" dirty="0" err="1"/>
              <a:t>rizika</a:t>
            </a:r>
            <a:r>
              <a:rPr lang="en-US" dirty="0"/>
              <a:t> i </a:t>
            </a:r>
            <a:r>
              <a:rPr lang="en-US" dirty="0" err="1"/>
              <a:t>zabrinutosti</a:t>
            </a:r>
            <a:r>
              <a:rPr lang="en-US" dirty="0"/>
              <a:t> </a:t>
            </a:r>
            <a:r>
              <a:rPr lang="en-US" dirty="0" err="1"/>
              <a:t>oko</a:t>
            </a:r>
            <a:r>
              <a:rPr lang="en-US" dirty="0"/>
              <a:t> </a:t>
            </a:r>
            <a:r>
              <a:rPr lang="en-US" dirty="0" err="1"/>
              <a:t>prevara</a:t>
            </a:r>
            <a:r>
              <a:rPr lang="en-US" dirty="0"/>
              <a:t> i </a:t>
            </a:r>
            <a:r>
              <a:rPr lang="en-US" dirty="0" err="1"/>
              <a:t>moralne</a:t>
            </a:r>
            <a:r>
              <a:rPr lang="en-US" dirty="0"/>
              <a:t> </a:t>
            </a:r>
            <a:r>
              <a:rPr lang="en-US" dirty="0" err="1"/>
              <a:t>opasnosti</a:t>
            </a:r>
            <a:r>
              <a:rPr lang="en-US" dirty="0"/>
              <a:t>. </a:t>
            </a:r>
            <a:r>
              <a:rPr lang="en-US" dirty="0" err="1"/>
              <a:t>Rješavanje</a:t>
            </a:r>
            <a:r>
              <a:rPr lang="en-US" dirty="0"/>
              <a:t> </a:t>
            </a:r>
            <a:r>
              <a:rPr lang="en-US" dirty="0" err="1"/>
              <a:t>moralne</a:t>
            </a:r>
            <a:r>
              <a:rPr lang="en-US" dirty="0"/>
              <a:t> </a:t>
            </a:r>
            <a:r>
              <a:rPr lang="en-US" dirty="0" err="1"/>
              <a:t>opasnosti</a:t>
            </a:r>
            <a:r>
              <a:rPr lang="en-US" dirty="0"/>
              <a:t> </a:t>
            </a:r>
            <a:r>
              <a:rPr lang="en-US" dirty="0" err="1"/>
              <a:t>ključno</a:t>
            </a:r>
            <a:r>
              <a:rPr lang="en-US" dirty="0"/>
              <a:t> je za </a:t>
            </a:r>
            <a:r>
              <a:rPr lang="bs-Latn-BA" dirty="0" err="1"/>
              <a:t>prmovisanje</a:t>
            </a:r>
            <a:r>
              <a:rPr lang="bs-Latn-BA" dirty="0"/>
              <a:t> efikasnih mjera za smanjenje i ublažavanje rizika, posebno u sektorima kao što je osiguranje u poljoprivredi, itd.</a:t>
            </a:r>
          </a:p>
          <a:p>
            <a:endParaRPr lang="bs-Latn-BA" dirty="0"/>
          </a:p>
          <a:p>
            <a:endParaRPr lang="en-US" dirty="0"/>
          </a:p>
        </p:txBody>
      </p:sp>
      <p:sp>
        <p:nvSpPr>
          <p:cNvPr id="4" name="Slide Number Placeholder 3"/>
          <p:cNvSpPr>
            <a:spLocks noGrp="1"/>
          </p:cNvSpPr>
          <p:nvPr>
            <p:ph type="sldNum" sz="quarter" idx="5"/>
          </p:nvPr>
        </p:nvSpPr>
        <p:spPr/>
        <p:txBody>
          <a:bodyPr/>
          <a:lstStyle/>
          <a:p>
            <a:pPr>
              <a:defRPr/>
            </a:pPr>
            <a:fld id="{67EC8A2D-36BC-4914-B082-F6766DA5C271}" type="slidenum">
              <a:rPr lang="en-US" altLang="en-US" smtClean="0"/>
              <a:pPr>
                <a:defRPr/>
              </a:pPr>
              <a:t>7</a:t>
            </a:fld>
            <a:endParaRPr lang="en-US" altLang="en-US"/>
          </a:p>
        </p:txBody>
      </p:sp>
    </p:spTree>
    <p:extLst>
      <p:ext uri="{BB962C8B-B14F-4D97-AF65-F5344CB8AC3E}">
        <p14:creationId xmlns:p14="http://schemas.microsoft.com/office/powerpoint/2010/main" val="273864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261927B-DBB4-4C96-99F8-55EACA8394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46CFA9B-371C-4906-B0FD-971E73902B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solidFill>
                <a:schemeClr val="bg1"/>
              </a:solidFill>
            </a:endParaRPr>
          </a:p>
          <a:p>
            <a:endParaRPr lang="en-GB" altLang="en-US"/>
          </a:p>
        </p:txBody>
      </p:sp>
      <p:sp>
        <p:nvSpPr>
          <p:cNvPr id="24580" name="Slide Number Placeholder 3">
            <a:extLst>
              <a:ext uri="{FF2B5EF4-FFF2-40B4-BE49-F238E27FC236}">
                <a16:creationId xmlns:a16="http://schemas.microsoft.com/office/drawing/2014/main" id="{B57A83DC-166A-4117-83D4-54ED21DA9A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54CA40-7204-4A80-9C1B-3A731492D2DD}" type="slidenum">
              <a:rPr lang="en-US" altLang="en-US" smtClean="0"/>
              <a:pPr/>
              <a:t>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B71C0EB-3DD2-46FB-B70D-BB30F2AA12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6942034-F754-4E13-BC5F-8BA0390438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solidFill>
                <a:schemeClr val="bg1"/>
              </a:solidFill>
            </a:endParaRPr>
          </a:p>
          <a:p>
            <a:endParaRPr lang="en-GB" altLang="en-US"/>
          </a:p>
        </p:txBody>
      </p:sp>
      <p:sp>
        <p:nvSpPr>
          <p:cNvPr id="26628" name="Slide Number Placeholder 3">
            <a:extLst>
              <a:ext uri="{FF2B5EF4-FFF2-40B4-BE49-F238E27FC236}">
                <a16:creationId xmlns:a16="http://schemas.microsoft.com/office/drawing/2014/main" id="{C8E1D1B9-3FD2-42DF-9F1F-414BD4D212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BCE927D-3EA4-4D4C-8CDB-EAD51F9CD8E8}" type="slidenum">
              <a:rPr lang="en-US" altLang="en-US" smtClean="0"/>
              <a:pPr/>
              <a:t>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collaborative approach to disaster risk management is a Regional Risk Pooling Facility, where countries and territories combine their risks and resources to share the financial burden of catastrophes. In the countries and territories in Western Balkans, which are susceptible to various natural perils such as earthquakes, floods, and landslides, a regional risk pooling facility would provide a more comprehensive insurance coverage against these perils. By </a:t>
            </a:r>
            <a:r>
              <a:rPr lang="en-US" dirty="0" err="1"/>
              <a:t>Zajednički</a:t>
            </a:r>
            <a:r>
              <a:rPr lang="en-US" dirty="0"/>
              <a:t> </a:t>
            </a:r>
            <a:r>
              <a:rPr lang="en-US" dirty="0" err="1"/>
              <a:t>pristup</a:t>
            </a:r>
            <a:r>
              <a:rPr lang="en-US" dirty="0"/>
              <a:t> </a:t>
            </a:r>
            <a:r>
              <a:rPr lang="en-US" dirty="0" err="1"/>
              <a:t>upravljanju</a:t>
            </a:r>
            <a:r>
              <a:rPr lang="en-US" dirty="0"/>
              <a:t> </a:t>
            </a:r>
            <a:r>
              <a:rPr lang="en-US" dirty="0" err="1"/>
              <a:t>rizikom</a:t>
            </a:r>
            <a:r>
              <a:rPr lang="en-US" dirty="0"/>
              <a:t> od </a:t>
            </a:r>
            <a:r>
              <a:rPr lang="en-US" dirty="0" err="1"/>
              <a:t>katastrofaRegionalni</a:t>
            </a:r>
            <a:r>
              <a:rPr lang="en-US" dirty="0"/>
              <a:t> fond za </a:t>
            </a:r>
            <a:r>
              <a:rPr lang="en-US" dirty="0" err="1"/>
              <a:t>zajedničko</a:t>
            </a:r>
            <a:r>
              <a:rPr lang="en-US" dirty="0"/>
              <a:t> osiguranje </a:t>
            </a:r>
            <a:r>
              <a:rPr lang="en-US" dirty="0" err="1"/>
              <a:t>rizika</a:t>
            </a:r>
            <a:r>
              <a:rPr lang="en-US" dirty="0"/>
              <a:t> </a:t>
            </a:r>
            <a:r>
              <a:rPr lang="en-US" dirty="0" err="1"/>
              <a:t>predstavlja</a:t>
            </a:r>
            <a:r>
              <a:rPr lang="en-US" dirty="0"/>
              <a:t> </a:t>
            </a:r>
            <a:r>
              <a:rPr lang="en-US" dirty="0" err="1"/>
              <a:t>saradnički</a:t>
            </a:r>
            <a:r>
              <a:rPr lang="en-US" dirty="0"/>
              <a:t> model u </a:t>
            </a:r>
            <a:r>
              <a:rPr lang="en-US" dirty="0" err="1"/>
              <a:t>kojem</a:t>
            </a:r>
            <a:r>
              <a:rPr lang="en-US" dirty="0"/>
              <a:t> </a:t>
            </a:r>
            <a:r>
              <a:rPr lang="en-US" dirty="0" err="1"/>
              <a:t>zemlje</a:t>
            </a:r>
            <a:r>
              <a:rPr lang="en-US" dirty="0"/>
              <a:t> i </a:t>
            </a:r>
            <a:r>
              <a:rPr lang="en-US" dirty="0" err="1"/>
              <a:t>teritorije</a:t>
            </a:r>
            <a:r>
              <a:rPr lang="en-US" dirty="0"/>
              <a:t> </a:t>
            </a:r>
            <a:r>
              <a:rPr lang="en-US" dirty="0" err="1"/>
              <a:t>kombinuju</a:t>
            </a:r>
            <a:r>
              <a:rPr lang="en-US" dirty="0"/>
              <a:t> </a:t>
            </a:r>
            <a:r>
              <a:rPr lang="en-US" dirty="0" err="1"/>
              <a:t>svoje</a:t>
            </a:r>
            <a:r>
              <a:rPr lang="en-US" dirty="0"/>
              <a:t> </a:t>
            </a:r>
            <a:r>
              <a:rPr lang="en-US" dirty="0" err="1"/>
              <a:t>rizike</a:t>
            </a:r>
            <a:r>
              <a:rPr lang="en-US" dirty="0"/>
              <a:t> i </a:t>
            </a:r>
            <a:r>
              <a:rPr lang="en-US" dirty="0" err="1"/>
              <a:t>resurse</a:t>
            </a:r>
            <a:r>
              <a:rPr lang="en-US" dirty="0"/>
              <a:t> </a:t>
            </a:r>
            <a:r>
              <a:rPr lang="en-US" dirty="0" err="1"/>
              <a:t>kako</a:t>
            </a:r>
            <a:r>
              <a:rPr lang="en-US" dirty="0"/>
              <a:t> bi </a:t>
            </a:r>
            <a:r>
              <a:rPr lang="en-US" dirty="0" err="1"/>
              <a:t>podelile</a:t>
            </a:r>
            <a:r>
              <a:rPr lang="en-US" dirty="0"/>
              <a:t> </a:t>
            </a:r>
            <a:r>
              <a:rPr lang="en-US" dirty="0" err="1"/>
              <a:t>finansijski</a:t>
            </a:r>
            <a:r>
              <a:rPr lang="en-US" dirty="0"/>
              <a:t> </a:t>
            </a:r>
            <a:r>
              <a:rPr lang="en-US" dirty="0" err="1"/>
              <a:t>teret</a:t>
            </a:r>
            <a:r>
              <a:rPr lang="en-US" dirty="0"/>
              <a:t> </a:t>
            </a:r>
            <a:r>
              <a:rPr lang="en-US" dirty="0" err="1"/>
              <a:t>katastrofa</a:t>
            </a:r>
            <a:r>
              <a:rPr lang="en-US" dirty="0"/>
              <a:t>. U </a:t>
            </a:r>
            <a:r>
              <a:rPr lang="en-US" dirty="0" err="1"/>
              <a:t>zemljama</a:t>
            </a:r>
            <a:r>
              <a:rPr lang="en-US" dirty="0"/>
              <a:t> i </a:t>
            </a:r>
            <a:r>
              <a:rPr lang="en-US" dirty="0" err="1"/>
              <a:t>teritorijama</a:t>
            </a:r>
            <a:r>
              <a:rPr lang="en-US" dirty="0"/>
              <a:t> </a:t>
            </a:r>
            <a:r>
              <a:rPr lang="en-US" dirty="0" err="1"/>
              <a:t>Zapadnog</a:t>
            </a:r>
            <a:r>
              <a:rPr lang="en-US" dirty="0"/>
              <a:t> Balkana, </a:t>
            </a:r>
            <a:r>
              <a:rPr lang="en-US" dirty="0" err="1"/>
              <a:t>koje</a:t>
            </a:r>
            <a:r>
              <a:rPr lang="en-US" dirty="0"/>
              <a:t> </a:t>
            </a:r>
            <a:r>
              <a:rPr lang="en-US" dirty="0" err="1"/>
              <a:t>su</a:t>
            </a:r>
            <a:r>
              <a:rPr lang="en-US" dirty="0"/>
              <a:t> </a:t>
            </a:r>
            <a:r>
              <a:rPr lang="en-US" dirty="0" err="1"/>
              <a:t>podložne</a:t>
            </a:r>
            <a:r>
              <a:rPr lang="en-US" dirty="0"/>
              <a:t> </a:t>
            </a:r>
            <a:r>
              <a:rPr lang="en-US" dirty="0" err="1"/>
              <a:t>raznim</a:t>
            </a:r>
            <a:r>
              <a:rPr lang="en-US" dirty="0"/>
              <a:t> </a:t>
            </a:r>
            <a:r>
              <a:rPr lang="en-US" dirty="0" err="1"/>
              <a:t>prirodnim</a:t>
            </a:r>
            <a:r>
              <a:rPr lang="en-US" dirty="0"/>
              <a:t> </a:t>
            </a:r>
            <a:r>
              <a:rPr lang="en-US" dirty="0" err="1"/>
              <a:t>nepogodama</a:t>
            </a:r>
            <a:r>
              <a:rPr lang="en-US" dirty="0"/>
              <a:t> </a:t>
            </a:r>
            <a:r>
              <a:rPr lang="en-US" dirty="0" err="1"/>
              <a:t>poput</a:t>
            </a:r>
            <a:r>
              <a:rPr lang="en-US" dirty="0"/>
              <a:t> </a:t>
            </a:r>
            <a:r>
              <a:rPr lang="en-US" dirty="0" err="1"/>
              <a:t>zemljotresa</a:t>
            </a:r>
            <a:r>
              <a:rPr lang="en-US" dirty="0"/>
              <a:t>, </a:t>
            </a:r>
            <a:r>
              <a:rPr lang="en-US" dirty="0" err="1"/>
              <a:t>poplava</a:t>
            </a:r>
            <a:r>
              <a:rPr lang="en-US" dirty="0"/>
              <a:t> i </a:t>
            </a:r>
            <a:r>
              <a:rPr lang="en-US" dirty="0" err="1"/>
              <a:t>klizišta</a:t>
            </a:r>
            <a:r>
              <a:rPr lang="en-US" dirty="0"/>
              <a:t>, </a:t>
            </a:r>
            <a:r>
              <a:rPr lang="en-US" dirty="0" err="1"/>
              <a:t>ovakav</a:t>
            </a:r>
            <a:r>
              <a:rPr lang="en-US" dirty="0"/>
              <a:t> </a:t>
            </a:r>
            <a:r>
              <a:rPr lang="en-US" dirty="0" err="1"/>
              <a:t>regionalni</a:t>
            </a:r>
            <a:r>
              <a:rPr lang="en-US" dirty="0"/>
              <a:t> fond bi </a:t>
            </a:r>
            <a:r>
              <a:rPr lang="en-US" dirty="0" err="1"/>
              <a:t>omogućio</a:t>
            </a:r>
            <a:r>
              <a:rPr lang="en-US" dirty="0"/>
              <a:t> </a:t>
            </a:r>
            <a:r>
              <a:rPr lang="en-US" dirty="0" err="1"/>
              <a:t>sveobuhvatnije</a:t>
            </a:r>
            <a:r>
              <a:rPr lang="en-US" dirty="0"/>
              <a:t> osiguranje od </a:t>
            </a:r>
            <a:r>
              <a:rPr lang="en-US" dirty="0" err="1"/>
              <a:t>ovih</a:t>
            </a:r>
            <a:r>
              <a:rPr lang="en-US" dirty="0"/>
              <a:t> </a:t>
            </a:r>
            <a:r>
              <a:rPr lang="en-US" dirty="0" err="1"/>
              <a:t>rizika</a:t>
            </a:r>
            <a:r>
              <a:rPr lang="en-US" dirty="0"/>
              <a:t>. </a:t>
            </a:r>
            <a:r>
              <a:rPr lang="en-US" dirty="0" err="1"/>
              <a:t>Udruživanjem</a:t>
            </a:r>
            <a:r>
              <a:rPr lang="en-US" dirty="0"/>
              <a:t> </a:t>
            </a:r>
            <a:r>
              <a:rPr lang="en-US" dirty="0" err="1"/>
              <a:t>resursa</a:t>
            </a:r>
            <a:r>
              <a:rPr lang="en-US" dirty="0"/>
              <a:t>, </a:t>
            </a:r>
            <a:r>
              <a:rPr lang="en-US" dirty="0" err="1"/>
              <a:t>zemlje</a:t>
            </a:r>
            <a:r>
              <a:rPr lang="en-US" dirty="0"/>
              <a:t> i </a:t>
            </a:r>
            <a:r>
              <a:rPr lang="en-US" dirty="0" err="1"/>
              <a:t>teritorije</a:t>
            </a:r>
            <a:r>
              <a:rPr lang="en-US" dirty="0"/>
              <a:t> </a:t>
            </a:r>
            <a:r>
              <a:rPr lang="en-US" dirty="0" err="1"/>
              <a:t>mogu</a:t>
            </a:r>
            <a:r>
              <a:rPr lang="en-US" dirty="0"/>
              <a:t> </a:t>
            </a:r>
            <a:r>
              <a:rPr lang="en-US" dirty="0" err="1"/>
              <a:t>zajednički</a:t>
            </a:r>
            <a:r>
              <a:rPr lang="en-US" dirty="0"/>
              <a:t> </a:t>
            </a:r>
            <a:r>
              <a:rPr lang="en-US" dirty="0" err="1"/>
              <a:t>upravljati</a:t>
            </a:r>
            <a:r>
              <a:rPr lang="en-US" dirty="0"/>
              <a:t> </a:t>
            </a:r>
            <a:r>
              <a:rPr lang="en-US" dirty="0" err="1"/>
              <a:t>rizicima</a:t>
            </a:r>
            <a:r>
              <a:rPr lang="en-US" dirty="0"/>
              <a:t>, </a:t>
            </a:r>
            <a:r>
              <a:rPr lang="en-US" dirty="0" err="1"/>
              <a:t>promovisati</a:t>
            </a:r>
            <a:r>
              <a:rPr lang="en-US" dirty="0"/>
              <a:t> </a:t>
            </a:r>
            <a:r>
              <a:rPr lang="en-US" dirty="0" err="1"/>
              <a:t>efikasno</a:t>
            </a:r>
            <a:r>
              <a:rPr lang="en-US" dirty="0"/>
              <a:t> </a:t>
            </a:r>
            <a:r>
              <a:rPr lang="en-US" dirty="0" err="1"/>
              <a:t>upravljanje</a:t>
            </a:r>
            <a:r>
              <a:rPr lang="en-US" dirty="0"/>
              <a:t> </a:t>
            </a:r>
            <a:r>
              <a:rPr lang="en-US" dirty="0" err="1"/>
              <a:t>rizicima</a:t>
            </a:r>
            <a:r>
              <a:rPr lang="en-US" dirty="0"/>
              <a:t> i </a:t>
            </a:r>
            <a:r>
              <a:rPr lang="en-US" dirty="0" err="1"/>
              <a:t>smanjiti</a:t>
            </a:r>
            <a:r>
              <a:rPr lang="en-US" dirty="0"/>
              <a:t> </a:t>
            </a:r>
            <a:r>
              <a:rPr lang="en-US" dirty="0" err="1"/>
              <a:t>finansijsku</a:t>
            </a:r>
            <a:r>
              <a:rPr lang="en-US" dirty="0"/>
              <a:t> </a:t>
            </a:r>
            <a:r>
              <a:rPr lang="en-US" dirty="0" err="1"/>
              <a:t>ranjivost</a:t>
            </a:r>
            <a:r>
              <a:rPr lang="en-US" dirty="0"/>
              <a:t>.</a:t>
            </a:r>
            <a:r>
              <a:rPr lang="bs-Latn-BA" dirty="0"/>
              <a:t> </a:t>
            </a:r>
            <a:r>
              <a:rPr lang="en-US" dirty="0"/>
              <a:t>Kat </a:t>
            </a:r>
            <a:r>
              <a:rPr lang="en-US" dirty="0" err="1"/>
              <a:t>obveznice</a:t>
            </a:r>
            <a:r>
              <a:rPr lang="en-US" dirty="0"/>
              <a:t> (Cat bonds) </a:t>
            </a:r>
            <a:r>
              <a:rPr lang="en-US" dirty="0" err="1"/>
              <a:t>mogu</a:t>
            </a:r>
            <a:r>
              <a:rPr lang="en-US" dirty="0"/>
              <a:t> </a:t>
            </a:r>
            <a:r>
              <a:rPr lang="en-US" dirty="0" err="1"/>
              <a:t>obezb</a:t>
            </a:r>
            <a:r>
              <a:rPr lang="bs-Latn-BA" dirty="0"/>
              <a:t>j</a:t>
            </a:r>
            <a:r>
              <a:rPr lang="en-US" dirty="0" err="1"/>
              <a:t>editi</a:t>
            </a:r>
            <a:r>
              <a:rPr lang="en-US" dirty="0"/>
              <a:t> </a:t>
            </a:r>
            <a:r>
              <a:rPr lang="en-US" dirty="0" err="1"/>
              <a:t>pokriće</a:t>
            </a:r>
            <a:r>
              <a:rPr lang="en-US" dirty="0"/>
              <a:t> od </a:t>
            </a:r>
            <a:r>
              <a:rPr lang="en-US" dirty="0" err="1"/>
              <a:t>gubitaka</a:t>
            </a:r>
            <a:r>
              <a:rPr lang="en-US" dirty="0"/>
              <a:t> </a:t>
            </a:r>
            <a:r>
              <a:rPr lang="en-US" dirty="0" err="1"/>
              <a:t>izazvanih</a:t>
            </a:r>
            <a:r>
              <a:rPr lang="en-US" dirty="0"/>
              <a:t> </a:t>
            </a:r>
            <a:r>
              <a:rPr lang="en-US" dirty="0" err="1"/>
              <a:t>zemljotresima</a:t>
            </a:r>
            <a:r>
              <a:rPr lang="en-US" dirty="0"/>
              <a:t>, </a:t>
            </a:r>
            <a:r>
              <a:rPr lang="en-US" dirty="0" err="1"/>
              <a:t>pomažući</a:t>
            </a:r>
            <a:r>
              <a:rPr lang="en-US" dirty="0"/>
              <a:t> </a:t>
            </a:r>
            <a:r>
              <a:rPr lang="en-US" dirty="0" err="1"/>
              <a:t>ovim</a:t>
            </a:r>
            <a:r>
              <a:rPr lang="en-US" dirty="0"/>
              <a:t> </a:t>
            </a:r>
            <a:r>
              <a:rPr lang="en-US" dirty="0" err="1"/>
              <a:t>zemljama</a:t>
            </a:r>
            <a:r>
              <a:rPr lang="en-US" dirty="0"/>
              <a:t> da </a:t>
            </a:r>
            <a:r>
              <a:rPr lang="en-US" dirty="0" err="1"/>
              <a:t>efikasnije</a:t>
            </a:r>
            <a:r>
              <a:rPr lang="en-US" dirty="0"/>
              <a:t> </a:t>
            </a:r>
            <a:r>
              <a:rPr lang="en-US" dirty="0" err="1"/>
              <a:t>finansiraju</a:t>
            </a:r>
            <a:r>
              <a:rPr lang="en-US" dirty="0"/>
              <a:t> </a:t>
            </a:r>
            <a:r>
              <a:rPr lang="en-US" dirty="0" err="1"/>
              <a:t>svoje</a:t>
            </a:r>
            <a:r>
              <a:rPr lang="en-US" dirty="0"/>
              <a:t> </a:t>
            </a:r>
            <a:r>
              <a:rPr lang="en-US" dirty="0" err="1"/>
              <a:t>napore</a:t>
            </a:r>
            <a:r>
              <a:rPr lang="en-US" dirty="0"/>
              <a:t> za </a:t>
            </a:r>
            <a:r>
              <a:rPr lang="en-US" dirty="0" err="1"/>
              <a:t>oporavak</a:t>
            </a:r>
            <a:r>
              <a:rPr lang="en-US" dirty="0"/>
              <a:t>.</a:t>
            </a:r>
            <a:r>
              <a:rPr lang="bs-Latn-BA" dirty="0"/>
              <a:t> </a:t>
            </a:r>
            <a:r>
              <a:rPr lang="en-US" dirty="0"/>
              <a:t>Regionalno r</a:t>
            </a:r>
            <a:r>
              <a:rPr lang="bs-Latn-BA" dirty="0"/>
              <a:t>j</a:t>
            </a:r>
            <a:r>
              <a:rPr lang="en-US" dirty="0" err="1"/>
              <a:t>ešenje</a:t>
            </a:r>
            <a:r>
              <a:rPr lang="en-US" dirty="0"/>
              <a:t> u </a:t>
            </a:r>
            <a:r>
              <a:rPr lang="en-US" dirty="0" err="1"/>
              <a:t>vidu</a:t>
            </a:r>
            <a:r>
              <a:rPr lang="en-US"/>
              <a:t> kat </a:t>
            </a:r>
            <a:r>
              <a:rPr lang="en-US" dirty="0" err="1"/>
              <a:t>obveznica</a:t>
            </a:r>
            <a:r>
              <a:rPr lang="en-US" dirty="0"/>
              <a:t> za </a:t>
            </a:r>
            <a:r>
              <a:rPr lang="en-US" dirty="0" err="1"/>
              <a:t>Zapadni</a:t>
            </a:r>
            <a:r>
              <a:rPr lang="en-US" dirty="0"/>
              <a:t> Balkan </a:t>
            </a:r>
            <a:r>
              <a:rPr lang="en-US" dirty="0" err="1"/>
              <a:t>ima</a:t>
            </a:r>
            <a:r>
              <a:rPr lang="en-US" dirty="0"/>
              <a:t> </a:t>
            </a:r>
            <a:r>
              <a:rPr lang="en-US" dirty="0" err="1"/>
              <a:t>potencijal</a:t>
            </a:r>
            <a:r>
              <a:rPr lang="en-US" dirty="0"/>
              <a:t> da </a:t>
            </a:r>
            <a:r>
              <a:rPr lang="en-US" dirty="0" err="1"/>
              <a:t>privuče</a:t>
            </a:r>
            <a:r>
              <a:rPr lang="en-US" dirty="0"/>
              <a:t> </a:t>
            </a:r>
            <a:r>
              <a:rPr lang="en-US" dirty="0" err="1"/>
              <a:t>međunarodna</a:t>
            </a:r>
            <a:r>
              <a:rPr lang="en-US" dirty="0"/>
              <a:t> </a:t>
            </a:r>
            <a:r>
              <a:rPr lang="en-US" dirty="0" err="1"/>
              <a:t>tržišta</a:t>
            </a:r>
            <a:r>
              <a:rPr lang="en-US" dirty="0"/>
              <a:t> </a:t>
            </a:r>
            <a:r>
              <a:rPr lang="en-US" dirty="0" err="1"/>
              <a:t>kapitala</a:t>
            </a:r>
            <a:r>
              <a:rPr lang="en-US" dirty="0"/>
              <a:t>, </a:t>
            </a:r>
            <a:r>
              <a:rPr lang="en-US" dirty="0" err="1"/>
              <a:t>omogućavajući</a:t>
            </a:r>
            <a:r>
              <a:rPr lang="en-US" dirty="0"/>
              <a:t> </a:t>
            </a:r>
            <a:r>
              <a:rPr lang="en-US" dirty="0" err="1"/>
              <a:t>vladama</a:t>
            </a:r>
            <a:r>
              <a:rPr lang="en-US" dirty="0"/>
              <a:t> </a:t>
            </a:r>
            <a:r>
              <a:rPr lang="en-US" dirty="0" err="1"/>
              <a:t>pristup</a:t>
            </a:r>
            <a:r>
              <a:rPr lang="en-US" dirty="0"/>
              <a:t> </a:t>
            </a:r>
            <a:r>
              <a:rPr lang="en-US" dirty="0" err="1"/>
              <a:t>široj</a:t>
            </a:r>
            <a:r>
              <a:rPr lang="en-US" dirty="0"/>
              <a:t> </a:t>
            </a:r>
            <a:r>
              <a:rPr lang="en-US" dirty="0" err="1"/>
              <a:t>bazi</a:t>
            </a:r>
            <a:r>
              <a:rPr lang="en-US" dirty="0"/>
              <a:t> </a:t>
            </a:r>
            <a:r>
              <a:rPr lang="en-US" dirty="0" err="1"/>
              <a:t>investitora</a:t>
            </a:r>
            <a:r>
              <a:rPr lang="en-US" dirty="0"/>
              <a:t>, </a:t>
            </a:r>
            <a:r>
              <a:rPr lang="en-US" dirty="0" err="1"/>
              <a:t>uključujući</a:t>
            </a:r>
            <a:r>
              <a:rPr lang="en-US" dirty="0"/>
              <a:t> </a:t>
            </a:r>
            <a:r>
              <a:rPr lang="en-US" dirty="0" err="1"/>
              <a:t>institucionalne</a:t>
            </a:r>
            <a:r>
              <a:rPr lang="en-US" dirty="0"/>
              <a:t> </a:t>
            </a:r>
            <a:r>
              <a:rPr lang="en-US" dirty="0" err="1"/>
              <a:t>investitore</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penzioni</a:t>
            </a:r>
            <a:r>
              <a:rPr lang="en-US" dirty="0"/>
              <a:t> </a:t>
            </a:r>
            <a:r>
              <a:rPr lang="en-US" dirty="0" err="1"/>
              <a:t>fondovi</a:t>
            </a:r>
            <a:r>
              <a:rPr lang="en-US" dirty="0"/>
              <a:t>, </a:t>
            </a:r>
            <a:r>
              <a:rPr lang="en-US" dirty="0" err="1"/>
              <a:t>hedž</a:t>
            </a:r>
            <a:r>
              <a:rPr lang="en-US" dirty="0"/>
              <a:t> </a:t>
            </a:r>
            <a:r>
              <a:rPr lang="en-US" dirty="0" err="1"/>
              <a:t>fondovi</a:t>
            </a:r>
            <a:r>
              <a:rPr lang="en-US" dirty="0"/>
              <a:t> i </a:t>
            </a:r>
            <a:r>
              <a:rPr lang="en-US" dirty="0" err="1"/>
              <a:t>osiguravajuće</a:t>
            </a:r>
            <a:r>
              <a:rPr lang="en-US" dirty="0"/>
              <a:t> </a:t>
            </a:r>
            <a:r>
              <a:rPr lang="en-US" dirty="0" err="1"/>
              <a:t>kompanije</a:t>
            </a:r>
            <a:r>
              <a:rPr lang="en-US" dirty="0"/>
              <a:t>. Ova </a:t>
            </a:r>
            <a:r>
              <a:rPr lang="en-US" dirty="0" err="1"/>
              <a:t>infuzija</a:t>
            </a:r>
            <a:r>
              <a:rPr lang="en-US" dirty="0"/>
              <a:t> </a:t>
            </a:r>
            <a:r>
              <a:rPr lang="en-US" dirty="0" err="1"/>
              <a:t>stranog</a:t>
            </a:r>
            <a:r>
              <a:rPr lang="en-US" dirty="0"/>
              <a:t> </a:t>
            </a:r>
            <a:r>
              <a:rPr lang="en-US" dirty="0" err="1"/>
              <a:t>kapitala</a:t>
            </a:r>
            <a:r>
              <a:rPr lang="en-US" dirty="0"/>
              <a:t> </a:t>
            </a:r>
            <a:r>
              <a:rPr lang="en-US" dirty="0" err="1"/>
              <a:t>može</a:t>
            </a:r>
            <a:r>
              <a:rPr lang="en-US" dirty="0"/>
              <a:t> </a:t>
            </a:r>
            <a:r>
              <a:rPr lang="en-US" dirty="0" err="1"/>
              <a:t>podstaći</a:t>
            </a:r>
            <a:r>
              <a:rPr lang="en-US" dirty="0"/>
              <a:t> ekonomski </a:t>
            </a:r>
            <a:r>
              <a:rPr lang="en-US" dirty="0" err="1"/>
              <a:t>rast</a:t>
            </a:r>
            <a:r>
              <a:rPr lang="en-US" dirty="0"/>
              <a:t> i </a:t>
            </a:r>
            <a:r>
              <a:rPr lang="en-US" dirty="0" err="1"/>
              <a:t>podržati</a:t>
            </a:r>
            <a:r>
              <a:rPr lang="en-US" dirty="0"/>
              <a:t> razvoj </a:t>
            </a:r>
            <a:r>
              <a:rPr lang="en-US" dirty="0" err="1"/>
              <a:t>domaćih</a:t>
            </a:r>
            <a:r>
              <a:rPr lang="en-US" dirty="0"/>
              <a:t> </a:t>
            </a:r>
            <a:r>
              <a:rPr lang="en-US" dirty="0" err="1"/>
              <a:t>tržišta</a:t>
            </a:r>
            <a:r>
              <a:rPr lang="en-US" dirty="0"/>
              <a:t> </a:t>
            </a:r>
            <a:r>
              <a:rPr lang="en-US" dirty="0" err="1"/>
              <a:t>kapitala</a:t>
            </a:r>
            <a:r>
              <a:rPr lang="en-US" dirty="0"/>
              <a:t>.</a:t>
            </a:r>
          </a:p>
        </p:txBody>
      </p:sp>
      <p:sp>
        <p:nvSpPr>
          <p:cNvPr id="4" name="Slide Number Placeholder 3"/>
          <p:cNvSpPr>
            <a:spLocks noGrp="1"/>
          </p:cNvSpPr>
          <p:nvPr>
            <p:ph type="sldNum" sz="quarter" idx="5"/>
          </p:nvPr>
        </p:nvSpPr>
        <p:spPr/>
        <p:txBody>
          <a:bodyPr/>
          <a:lstStyle/>
          <a:p>
            <a:pPr>
              <a:defRPr/>
            </a:pPr>
            <a:fld id="{67EC8A2D-36BC-4914-B082-F6766DA5C271}" type="slidenum">
              <a:rPr lang="en-US" altLang="en-US" smtClean="0"/>
              <a:pPr>
                <a:defRPr/>
              </a:pPr>
              <a:t>10</a:t>
            </a:fld>
            <a:endParaRPr lang="en-US" altLang="en-US"/>
          </a:p>
        </p:txBody>
      </p:sp>
    </p:spTree>
    <p:extLst>
      <p:ext uri="{BB962C8B-B14F-4D97-AF65-F5344CB8AC3E}">
        <p14:creationId xmlns:p14="http://schemas.microsoft.com/office/powerpoint/2010/main" val="180493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EC8A2D-36BC-4914-B082-F6766DA5C271}" type="slidenum">
              <a:rPr lang="en-US" altLang="en-US" smtClean="0"/>
              <a:pPr>
                <a:defRPr/>
              </a:pPr>
              <a:t>11</a:t>
            </a:fld>
            <a:endParaRPr lang="en-US" altLang="en-US"/>
          </a:p>
        </p:txBody>
      </p:sp>
    </p:spTree>
    <p:extLst>
      <p:ext uri="{BB962C8B-B14F-4D97-AF65-F5344CB8AC3E}">
        <p14:creationId xmlns:p14="http://schemas.microsoft.com/office/powerpoint/2010/main" val="206133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8341" y="2349390"/>
            <a:ext cx="11427857" cy="1621111"/>
          </a:xfrm>
          <a:prstGeom prst="rect">
            <a:avLst/>
          </a:prstGeom>
        </p:spPr>
        <p:txBody>
          <a:bodyPr lIns="99438" tIns="49719" rIns="99438" bIns="49719"/>
          <a:lstStyle/>
          <a:p>
            <a:r>
              <a:rPr lang="ta-IN"/>
              <a:t>Click to edit Master title style</a:t>
            </a:r>
            <a:endParaRPr lang="en-US"/>
          </a:p>
        </p:txBody>
      </p:sp>
      <p:sp>
        <p:nvSpPr>
          <p:cNvPr id="3" name="Subtitle 2"/>
          <p:cNvSpPr>
            <a:spLocks noGrp="1"/>
          </p:cNvSpPr>
          <p:nvPr>
            <p:ph type="subTitle" idx="1"/>
          </p:nvPr>
        </p:nvSpPr>
        <p:spPr>
          <a:xfrm>
            <a:off x="2016682" y="4285615"/>
            <a:ext cx="9411177" cy="1932728"/>
          </a:xfrm>
          <a:prstGeom prst="rect">
            <a:avLst/>
          </a:prstGeom>
        </p:spPr>
        <p:txBody>
          <a:bodyPr lIns="99438" tIns="49719" rIns="99438" bIns="49719"/>
          <a:lstStyle>
            <a:lvl1pPr marL="0" indent="0" algn="ctr">
              <a:buNone/>
              <a:defRPr>
                <a:solidFill>
                  <a:schemeClr val="tx1">
                    <a:tint val="75000"/>
                  </a:schemeClr>
                </a:solidFill>
              </a:defRPr>
            </a:lvl1pPr>
            <a:lvl2pPr marL="497190" indent="0" algn="ctr">
              <a:buNone/>
              <a:defRPr>
                <a:solidFill>
                  <a:schemeClr val="tx1">
                    <a:tint val="75000"/>
                  </a:schemeClr>
                </a:solidFill>
              </a:defRPr>
            </a:lvl2pPr>
            <a:lvl3pPr marL="994377" indent="0" algn="ctr">
              <a:buNone/>
              <a:defRPr>
                <a:solidFill>
                  <a:schemeClr val="tx1">
                    <a:tint val="75000"/>
                  </a:schemeClr>
                </a:solidFill>
              </a:defRPr>
            </a:lvl3pPr>
            <a:lvl4pPr marL="1491566" indent="0" algn="ctr">
              <a:buNone/>
              <a:defRPr>
                <a:solidFill>
                  <a:schemeClr val="tx1">
                    <a:tint val="75000"/>
                  </a:schemeClr>
                </a:solidFill>
              </a:defRPr>
            </a:lvl4pPr>
            <a:lvl5pPr marL="1988756" indent="0" algn="ctr">
              <a:buNone/>
              <a:defRPr>
                <a:solidFill>
                  <a:schemeClr val="tx1">
                    <a:tint val="75000"/>
                  </a:schemeClr>
                </a:solidFill>
              </a:defRPr>
            </a:lvl5pPr>
            <a:lvl6pPr marL="2485943" indent="0" algn="ctr">
              <a:buNone/>
              <a:defRPr>
                <a:solidFill>
                  <a:schemeClr val="tx1">
                    <a:tint val="75000"/>
                  </a:schemeClr>
                </a:solidFill>
              </a:defRPr>
            </a:lvl6pPr>
            <a:lvl7pPr marL="2983133" indent="0" algn="ctr">
              <a:buNone/>
              <a:defRPr>
                <a:solidFill>
                  <a:schemeClr val="tx1">
                    <a:tint val="75000"/>
                  </a:schemeClr>
                </a:solidFill>
              </a:defRPr>
            </a:lvl7pPr>
            <a:lvl8pPr marL="3480322" indent="0" algn="ctr">
              <a:buNone/>
              <a:defRPr>
                <a:solidFill>
                  <a:schemeClr val="tx1">
                    <a:tint val="75000"/>
                  </a:schemeClr>
                </a:solidFill>
              </a:defRPr>
            </a:lvl8pPr>
            <a:lvl9pPr marL="3977510" indent="0" algn="ctr">
              <a:buNone/>
              <a:defRPr>
                <a:solidFill>
                  <a:schemeClr val="tx1">
                    <a:tint val="75000"/>
                  </a:schemeClr>
                </a:solidFill>
              </a:defRPr>
            </a:lvl9pPr>
          </a:lstStyle>
          <a:p>
            <a:r>
              <a:rPr lang="ta-IN"/>
              <a:t>Click to edit Master subtitle style</a:t>
            </a:r>
            <a:endParaRPr lang="en-US"/>
          </a:p>
        </p:txBody>
      </p:sp>
      <p:sp>
        <p:nvSpPr>
          <p:cNvPr id="4" name="Date Placeholder 3">
            <a:extLst>
              <a:ext uri="{FF2B5EF4-FFF2-40B4-BE49-F238E27FC236}">
                <a16:creationId xmlns:a16="http://schemas.microsoft.com/office/drawing/2014/main" id="{C6BE67DC-1C90-4E35-BF73-7E5E27635CA5}"/>
              </a:ext>
            </a:extLst>
          </p:cNvPr>
          <p:cNvSpPr>
            <a:spLocks noGrp="1"/>
          </p:cNvSpPr>
          <p:nvPr>
            <p:ph type="dt" sz="half" idx="10"/>
          </p:nvPr>
        </p:nvSpPr>
        <p:spPr>
          <a:xfrm>
            <a:off x="673100" y="7010400"/>
            <a:ext cx="3136900"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fld id="{99A7CF73-95CA-418F-896A-B274087E0F54}" type="datetimeFigureOut">
              <a:rPr lang="en-US"/>
              <a:pPr>
                <a:defRPr/>
              </a:pPr>
              <a:t>6/4/2025</a:t>
            </a:fld>
            <a:endParaRPr lang="en-US"/>
          </a:p>
        </p:txBody>
      </p:sp>
      <p:sp>
        <p:nvSpPr>
          <p:cNvPr id="5" name="Footer Placeholder 4">
            <a:extLst>
              <a:ext uri="{FF2B5EF4-FFF2-40B4-BE49-F238E27FC236}">
                <a16:creationId xmlns:a16="http://schemas.microsoft.com/office/drawing/2014/main" id="{5C1990E2-87A1-4DAF-8A79-EDB21F7103C0}"/>
              </a:ext>
            </a:extLst>
          </p:cNvPr>
          <p:cNvSpPr>
            <a:spLocks noGrp="1"/>
          </p:cNvSpPr>
          <p:nvPr>
            <p:ph type="ftr" sz="quarter" idx="11"/>
          </p:nvPr>
        </p:nvSpPr>
        <p:spPr>
          <a:xfrm>
            <a:off x="4592638" y="7010400"/>
            <a:ext cx="4259262"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9F9C007-1EC4-454D-A301-2AC963821F88}"/>
              </a:ext>
            </a:extLst>
          </p:cNvPr>
          <p:cNvSpPr>
            <a:spLocks noGrp="1"/>
          </p:cNvSpPr>
          <p:nvPr>
            <p:ph type="sldNum" sz="quarter" idx="12"/>
          </p:nvPr>
        </p:nvSpPr>
        <p:spPr>
          <a:xfrm>
            <a:off x="9634538" y="7010400"/>
            <a:ext cx="3136900" cy="401638"/>
          </a:xfrm>
          <a:prstGeom prst="rect">
            <a:avLst/>
          </a:prstGeom>
        </p:spPr>
        <p:txBody>
          <a:bodyPr vert="horz" wrap="square" lIns="99438" tIns="49719" rIns="99438" bIns="49719" numCol="1" anchor="t" anchorCtr="0" compatLnSpc="1">
            <a:prstTxWarp prst="textNoShape">
              <a:avLst/>
            </a:prstTxWarp>
          </a:bodyPr>
          <a:lstStyle>
            <a:lvl1pPr eaLnBrk="1" hangingPunct="1">
              <a:defRPr>
                <a:latin typeface="Calibri" panose="020F0502020204030204" pitchFamily="34" charset="0"/>
              </a:defRPr>
            </a:lvl1pPr>
          </a:lstStyle>
          <a:p>
            <a:pPr>
              <a:defRPr/>
            </a:pPr>
            <a:fld id="{C573EC6F-A2E1-4D22-A816-B50AAAE41B6F}" type="slidenum">
              <a:rPr lang="en-US" altLang="en-US"/>
              <a:pPr>
                <a:defRPr/>
              </a:pPr>
              <a:t>‹#›</a:t>
            </a:fld>
            <a:endParaRPr lang="en-US" altLang="en-US"/>
          </a:p>
        </p:txBody>
      </p:sp>
    </p:spTree>
    <p:extLst>
      <p:ext uri="{BB962C8B-B14F-4D97-AF65-F5344CB8AC3E}">
        <p14:creationId xmlns:p14="http://schemas.microsoft.com/office/powerpoint/2010/main" val="255461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2227" y="302866"/>
            <a:ext cx="12100084" cy="1260475"/>
          </a:xfrm>
          <a:prstGeom prst="rect">
            <a:avLst/>
          </a:prstGeom>
        </p:spPr>
        <p:txBody>
          <a:bodyPr lIns="99438" tIns="49719" rIns="99438" bIns="49719"/>
          <a:lstStyle/>
          <a:p>
            <a:r>
              <a:rPr lang="ta-IN"/>
              <a:t>Click to edit Master title style</a:t>
            </a:r>
            <a:endParaRPr lang="en-US"/>
          </a:p>
        </p:txBody>
      </p:sp>
      <p:sp>
        <p:nvSpPr>
          <p:cNvPr id="3" name="Vertical Text Placeholder 2"/>
          <p:cNvSpPr>
            <a:spLocks noGrp="1"/>
          </p:cNvSpPr>
          <p:nvPr>
            <p:ph type="body" orient="vert" idx="1"/>
          </p:nvPr>
        </p:nvSpPr>
        <p:spPr>
          <a:xfrm>
            <a:off x="672227" y="1764670"/>
            <a:ext cx="12100084" cy="4991131"/>
          </a:xfrm>
          <a:prstGeom prst="rect">
            <a:avLst/>
          </a:prstGeom>
        </p:spPr>
        <p:txBody>
          <a:bodyPr vert="eaVert" lIns="99438" tIns="49719" rIns="99438" bIns="49719"/>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4" name="Date Placeholder 3">
            <a:extLst>
              <a:ext uri="{FF2B5EF4-FFF2-40B4-BE49-F238E27FC236}">
                <a16:creationId xmlns:a16="http://schemas.microsoft.com/office/drawing/2014/main" id="{3E8798BB-25EB-4797-BB62-183A66BB3894}"/>
              </a:ext>
            </a:extLst>
          </p:cNvPr>
          <p:cNvSpPr>
            <a:spLocks noGrp="1"/>
          </p:cNvSpPr>
          <p:nvPr>
            <p:ph type="dt" sz="half" idx="10"/>
          </p:nvPr>
        </p:nvSpPr>
        <p:spPr>
          <a:xfrm>
            <a:off x="673100" y="7010400"/>
            <a:ext cx="3136900"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fld id="{18541F20-1144-44FC-BED1-C321B11267B5}" type="datetimeFigureOut">
              <a:rPr lang="en-US"/>
              <a:pPr>
                <a:defRPr/>
              </a:pPr>
              <a:t>6/4/2025</a:t>
            </a:fld>
            <a:endParaRPr lang="en-US"/>
          </a:p>
        </p:txBody>
      </p:sp>
      <p:sp>
        <p:nvSpPr>
          <p:cNvPr id="5" name="Footer Placeholder 4">
            <a:extLst>
              <a:ext uri="{FF2B5EF4-FFF2-40B4-BE49-F238E27FC236}">
                <a16:creationId xmlns:a16="http://schemas.microsoft.com/office/drawing/2014/main" id="{F1BE4E3C-7977-4BB4-86F4-6FAF9A9AC6AC}"/>
              </a:ext>
            </a:extLst>
          </p:cNvPr>
          <p:cNvSpPr>
            <a:spLocks noGrp="1"/>
          </p:cNvSpPr>
          <p:nvPr>
            <p:ph type="ftr" sz="quarter" idx="11"/>
          </p:nvPr>
        </p:nvSpPr>
        <p:spPr>
          <a:xfrm>
            <a:off x="4592638" y="7010400"/>
            <a:ext cx="4259262"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422B833-2D15-48B0-8B91-31B6D4A6C961}"/>
              </a:ext>
            </a:extLst>
          </p:cNvPr>
          <p:cNvSpPr>
            <a:spLocks noGrp="1"/>
          </p:cNvSpPr>
          <p:nvPr>
            <p:ph type="sldNum" sz="quarter" idx="12"/>
          </p:nvPr>
        </p:nvSpPr>
        <p:spPr>
          <a:xfrm>
            <a:off x="9634538" y="7010400"/>
            <a:ext cx="3136900" cy="401638"/>
          </a:xfrm>
          <a:prstGeom prst="rect">
            <a:avLst/>
          </a:prstGeom>
        </p:spPr>
        <p:txBody>
          <a:bodyPr vert="horz" wrap="square" lIns="99438" tIns="49719" rIns="99438" bIns="49719" numCol="1" anchor="t" anchorCtr="0" compatLnSpc="1">
            <a:prstTxWarp prst="textNoShape">
              <a:avLst/>
            </a:prstTxWarp>
          </a:bodyPr>
          <a:lstStyle>
            <a:lvl1pPr eaLnBrk="1" hangingPunct="1">
              <a:defRPr>
                <a:latin typeface="Calibri" panose="020F0502020204030204" pitchFamily="34" charset="0"/>
              </a:defRPr>
            </a:lvl1pPr>
          </a:lstStyle>
          <a:p>
            <a:pPr>
              <a:defRPr/>
            </a:pPr>
            <a:fld id="{C24AB144-B807-4C00-A5A6-8C198238616F}" type="slidenum">
              <a:rPr lang="en-US" altLang="en-US"/>
              <a:pPr>
                <a:defRPr/>
              </a:pPr>
              <a:t>‹#›</a:t>
            </a:fld>
            <a:endParaRPr lang="en-US" altLang="en-US"/>
          </a:p>
        </p:txBody>
      </p:sp>
    </p:spTree>
    <p:extLst>
      <p:ext uri="{BB962C8B-B14F-4D97-AF65-F5344CB8AC3E}">
        <p14:creationId xmlns:p14="http://schemas.microsoft.com/office/powerpoint/2010/main" val="328083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7289" y="302868"/>
            <a:ext cx="3025022" cy="6452932"/>
          </a:xfrm>
          <a:prstGeom prst="rect">
            <a:avLst/>
          </a:prstGeom>
        </p:spPr>
        <p:txBody>
          <a:bodyPr vert="eaVert" lIns="99438" tIns="49719" rIns="99438" bIns="49719"/>
          <a:lstStyle/>
          <a:p>
            <a:r>
              <a:rPr lang="ta-IN"/>
              <a:t>Click to edit Master title style</a:t>
            </a:r>
            <a:endParaRPr lang="en-US"/>
          </a:p>
        </p:txBody>
      </p:sp>
      <p:sp>
        <p:nvSpPr>
          <p:cNvPr id="3" name="Vertical Text Placeholder 2"/>
          <p:cNvSpPr>
            <a:spLocks noGrp="1"/>
          </p:cNvSpPr>
          <p:nvPr>
            <p:ph type="body" orient="vert" idx="1"/>
          </p:nvPr>
        </p:nvSpPr>
        <p:spPr>
          <a:xfrm>
            <a:off x="672228" y="302868"/>
            <a:ext cx="8850988" cy="6452932"/>
          </a:xfrm>
          <a:prstGeom prst="rect">
            <a:avLst/>
          </a:prstGeom>
        </p:spPr>
        <p:txBody>
          <a:bodyPr vert="eaVert" lIns="99438" tIns="49719" rIns="99438" bIns="49719"/>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4" name="Date Placeholder 3">
            <a:extLst>
              <a:ext uri="{FF2B5EF4-FFF2-40B4-BE49-F238E27FC236}">
                <a16:creationId xmlns:a16="http://schemas.microsoft.com/office/drawing/2014/main" id="{21914183-A1DF-46A5-952B-8C414D9298E0}"/>
              </a:ext>
            </a:extLst>
          </p:cNvPr>
          <p:cNvSpPr>
            <a:spLocks noGrp="1"/>
          </p:cNvSpPr>
          <p:nvPr>
            <p:ph type="dt" sz="half" idx="10"/>
          </p:nvPr>
        </p:nvSpPr>
        <p:spPr>
          <a:xfrm>
            <a:off x="673100" y="7010400"/>
            <a:ext cx="3136900"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fld id="{7A18FE48-8BE6-44DC-A910-D5B1DCA846F5}" type="datetimeFigureOut">
              <a:rPr lang="en-US"/>
              <a:pPr>
                <a:defRPr/>
              </a:pPr>
              <a:t>6/4/2025</a:t>
            </a:fld>
            <a:endParaRPr lang="en-US"/>
          </a:p>
        </p:txBody>
      </p:sp>
      <p:sp>
        <p:nvSpPr>
          <p:cNvPr id="5" name="Footer Placeholder 4">
            <a:extLst>
              <a:ext uri="{FF2B5EF4-FFF2-40B4-BE49-F238E27FC236}">
                <a16:creationId xmlns:a16="http://schemas.microsoft.com/office/drawing/2014/main" id="{3963FF1A-AFB3-429D-A258-3548A35800E1}"/>
              </a:ext>
            </a:extLst>
          </p:cNvPr>
          <p:cNvSpPr>
            <a:spLocks noGrp="1"/>
          </p:cNvSpPr>
          <p:nvPr>
            <p:ph type="ftr" sz="quarter" idx="11"/>
          </p:nvPr>
        </p:nvSpPr>
        <p:spPr>
          <a:xfrm>
            <a:off x="4592638" y="7010400"/>
            <a:ext cx="4259262"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FEBECC44-32DF-4A3D-8E9E-B6094FC800D2}"/>
              </a:ext>
            </a:extLst>
          </p:cNvPr>
          <p:cNvSpPr>
            <a:spLocks noGrp="1"/>
          </p:cNvSpPr>
          <p:nvPr>
            <p:ph type="sldNum" sz="quarter" idx="12"/>
          </p:nvPr>
        </p:nvSpPr>
        <p:spPr>
          <a:xfrm>
            <a:off x="9634538" y="7010400"/>
            <a:ext cx="3136900" cy="401638"/>
          </a:xfrm>
          <a:prstGeom prst="rect">
            <a:avLst/>
          </a:prstGeom>
        </p:spPr>
        <p:txBody>
          <a:bodyPr vert="horz" wrap="square" lIns="99438" tIns="49719" rIns="99438" bIns="49719" numCol="1" anchor="t" anchorCtr="0" compatLnSpc="1">
            <a:prstTxWarp prst="textNoShape">
              <a:avLst/>
            </a:prstTxWarp>
          </a:bodyPr>
          <a:lstStyle>
            <a:lvl1pPr eaLnBrk="1" hangingPunct="1">
              <a:defRPr>
                <a:latin typeface="Calibri" panose="020F0502020204030204" pitchFamily="34" charset="0"/>
              </a:defRPr>
            </a:lvl1pPr>
          </a:lstStyle>
          <a:p>
            <a:pPr>
              <a:defRPr/>
            </a:pPr>
            <a:fld id="{55F52883-AC76-4BEB-A7EE-4BA26400337D}" type="slidenum">
              <a:rPr lang="en-US" altLang="en-US"/>
              <a:pPr>
                <a:defRPr/>
              </a:pPr>
              <a:t>‹#›</a:t>
            </a:fld>
            <a:endParaRPr lang="en-US" altLang="en-US"/>
          </a:p>
        </p:txBody>
      </p:sp>
    </p:spTree>
    <p:extLst>
      <p:ext uri="{BB962C8B-B14F-4D97-AF65-F5344CB8AC3E}">
        <p14:creationId xmlns:p14="http://schemas.microsoft.com/office/powerpoint/2010/main" val="425935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2227" y="302866"/>
            <a:ext cx="12100084" cy="1260475"/>
          </a:xfrm>
          <a:prstGeom prst="rect">
            <a:avLst/>
          </a:prstGeom>
        </p:spPr>
        <p:txBody>
          <a:bodyPr lIns="99438" tIns="49719" rIns="99438" bIns="49719"/>
          <a:lstStyle/>
          <a:p>
            <a:r>
              <a:rPr lang="ta-IN"/>
              <a:t>Click to edit Master title style</a:t>
            </a:r>
            <a:endParaRPr lang="en-US"/>
          </a:p>
        </p:txBody>
      </p:sp>
      <p:sp>
        <p:nvSpPr>
          <p:cNvPr id="3" name="Content Placeholder 2"/>
          <p:cNvSpPr>
            <a:spLocks noGrp="1"/>
          </p:cNvSpPr>
          <p:nvPr>
            <p:ph idx="1"/>
          </p:nvPr>
        </p:nvSpPr>
        <p:spPr>
          <a:xfrm>
            <a:off x="672227" y="1764670"/>
            <a:ext cx="12100084" cy="4991131"/>
          </a:xfrm>
          <a:prstGeom prst="rect">
            <a:avLst/>
          </a:prstGeom>
        </p:spPr>
        <p:txBody>
          <a:bodyPr lIns="99438" tIns="49719" rIns="99438" bIns="49719"/>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4" name="Date Placeholder 3">
            <a:extLst>
              <a:ext uri="{FF2B5EF4-FFF2-40B4-BE49-F238E27FC236}">
                <a16:creationId xmlns:a16="http://schemas.microsoft.com/office/drawing/2014/main" id="{F6F27351-583D-4C26-89AC-F5C2C84EE00C}"/>
              </a:ext>
            </a:extLst>
          </p:cNvPr>
          <p:cNvSpPr>
            <a:spLocks noGrp="1"/>
          </p:cNvSpPr>
          <p:nvPr>
            <p:ph type="dt" sz="half" idx="10"/>
          </p:nvPr>
        </p:nvSpPr>
        <p:spPr>
          <a:xfrm>
            <a:off x="673100" y="7010400"/>
            <a:ext cx="3136900"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fld id="{C0654729-261D-4648-A801-D85D577FD5B8}" type="datetimeFigureOut">
              <a:rPr lang="en-US"/>
              <a:pPr>
                <a:defRPr/>
              </a:pPr>
              <a:t>6/4/2025</a:t>
            </a:fld>
            <a:endParaRPr lang="en-US"/>
          </a:p>
        </p:txBody>
      </p:sp>
      <p:sp>
        <p:nvSpPr>
          <p:cNvPr id="5" name="Footer Placeholder 4">
            <a:extLst>
              <a:ext uri="{FF2B5EF4-FFF2-40B4-BE49-F238E27FC236}">
                <a16:creationId xmlns:a16="http://schemas.microsoft.com/office/drawing/2014/main" id="{3946E741-5B31-423B-983B-6F97E5159977}"/>
              </a:ext>
            </a:extLst>
          </p:cNvPr>
          <p:cNvSpPr>
            <a:spLocks noGrp="1"/>
          </p:cNvSpPr>
          <p:nvPr>
            <p:ph type="ftr" sz="quarter" idx="11"/>
          </p:nvPr>
        </p:nvSpPr>
        <p:spPr>
          <a:xfrm>
            <a:off x="4592638" y="7010400"/>
            <a:ext cx="4259262"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EFB83E9-D92C-4594-8D29-A3E7979383EF}"/>
              </a:ext>
            </a:extLst>
          </p:cNvPr>
          <p:cNvSpPr>
            <a:spLocks noGrp="1"/>
          </p:cNvSpPr>
          <p:nvPr>
            <p:ph type="sldNum" sz="quarter" idx="12"/>
          </p:nvPr>
        </p:nvSpPr>
        <p:spPr>
          <a:xfrm>
            <a:off x="9634538" y="7010400"/>
            <a:ext cx="3136900" cy="401638"/>
          </a:xfrm>
          <a:prstGeom prst="rect">
            <a:avLst/>
          </a:prstGeom>
        </p:spPr>
        <p:txBody>
          <a:bodyPr vert="horz" wrap="square" lIns="99438" tIns="49719" rIns="99438" bIns="49719" numCol="1" anchor="t" anchorCtr="0" compatLnSpc="1">
            <a:prstTxWarp prst="textNoShape">
              <a:avLst/>
            </a:prstTxWarp>
          </a:bodyPr>
          <a:lstStyle>
            <a:lvl1pPr eaLnBrk="1" hangingPunct="1">
              <a:defRPr>
                <a:latin typeface="Calibri" panose="020F0502020204030204" pitchFamily="34" charset="0"/>
              </a:defRPr>
            </a:lvl1pPr>
          </a:lstStyle>
          <a:p>
            <a:pPr>
              <a:defRPr/>
            </a:pPr>
            <a:fld id="{618A5D20-6213-4FF3-ACF9-A71CF1310017}" type="slidenum">
              <a:rPr lang="en-US" altLang="en-US"/>
              <a:pPr>
                <a:defRPr/>
              </a:pPr>
              <a:t>‹#›</a:t>
            </a:fld>
            <a:endParaRPr lang="en-US" altLang="en-US"/>
          </a:p>
        </p:txBody>
      </p:sp>
    </p:spTree>
    <p:extLst>
      <p:ext uri="{BB962C8B-B14F-4D97-AF65-F5344CB8AC3E}">
        <p14:creationId xmlns:p14="http://schemas.microsoft.com/office/powerpoint/2010/main" val="3567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026" y="4859835"/>
            <a:ext cx="11427857" cy="1502066"/>
          </a:xfrm>
          <a:prstGeom prst="rect">
            <a:avLst/>
          </a:prstGeom>
        </p:spPr>
        <p:txBody>
          <a:bodyPr lIns="99438" tIns="49719" rIns="99438" bIns="49719" anchor="t"/>
          <a:lstStyle>
            <a:lvl1pPr algn="l">
              <a:defRPr sz="4400" b="1" cap="all"/>
            </a:lvl1pPr>
          </a:lstStyle>
          <a:p>
            <a:r>
              <a:rPr lang="ta-IN"/>
              <a:t>Click to edit Master title style</a:t>
            </a:r>
            <a:endParaRPr lang="en-US"/>
          </a:p>
        </p:txBody>
      </p:sp>
      <p:sp>
        <p:nvSpPr>
          <p:cNvPr id="3" name="Text Placeholder 2"/>
          <p:cNvSpPr>
            <a:spLocks noGrp="1"/>
          </p:cNvSpPr>
          <p:nvPr>
            <p:ph type="body" idx="1"/>
          </p:nvPr>
        </p:nvSpPr>
        <p:spPr>
          <a:xfrm>
            <a:off x="1062026" y="3205461"/>
            <a:ext cx="11427857" cy="1654373"/>
          </a:xfrm>
          <a:prstGeom prst="rect">
            <a:avLst/>
          </a:prstGeom>
        </p:spPr>
        <p:txBody>
          <a:bodyPr lIns="99438" tIns="49719" rIns="99438" bIns="49719" anchor="b"/>
          <a:lstStyle>
            <a:lvl1pPr marL="0" indent="0">
              <a:buNone/>
              <a:defRPr sz="2200">
                <a:solidFill>
                  <a:schemeClr val="tx1">
                    <a:tint val="75000"/>
                  </a:schemeClr>
                </a:solidFill>
              </a:defRPr>
            </a:lvl1pPr>
            <a:lvl2pPr marL="497190" indent="0">
              <a:buNone/>
              <a:defRPr sz="2000">
                <a:solidFill>
                  <a:schemeClr val="tx1">
                    <a:tint val="75000"/>
                  </a:schemeClr>
                </a:solidFill>
              </a:defRPr>
            </a:lvl2pPr>
            <a:lvl3pPr marL="994377" indent="0">
              <a:buNone/>
              <a:defRPr sz="1700">
                <a:solidFill>
                  <a:schemeClr val="tx1">
                    <a:tint val="75000"/>
                  </a:schemeClr>
                </a:solidFill>
              </a:defRPr>
            </a:lvl3pPr>
            <a:lvl4pPr marL="1491566" indent="0">
              <a:buNone/>
              <a:defRPr sz="1500">
                <a:solidFill>
                  <a:schemeClr val="tx1">
                    <a:tint val="75000"/>
                  </a:schemeClr>
                </a:solidFill>
              </a:defRPr>
            </a:lvl4pPr>
            <a:lvl5pPr marL="1988756" indent="0">
              <a:buNone/>
              <a:defRPr sz="1500">
                <a:solidFill>
                  <a:schemeClr val="tx1">
                    <a:tint val="75000"/>
                  </a:schemeClr>
                </a:solidFill>
              </a:defRPr>
            </a:lvl5pPr>
            <a:lvl6pPr marL="2485943" indent="0">
              <a:buNone/>
              <a:defRPr sz="1500">
                <a:solidFill>
                  <a:schemeClr val="tx1">
                    <a:tint val="75000"/>
                  </a:schemeClr>
                </a:solidFill>
              </a:defRPr>
            </a:lvl6pPr>
            <a:lvl7pPr marL="2983133" indent="0">
              <a:buNone/>
              <a:defRPr sz="1500">
                <a:solidFill>
                  <a:schemeClr val="tx1">
                    <a:tint val="75000"/>
                  </a:schemeClr>
                </a:solidFill>
              </a:defRPr>
            </a:lvl7pPr>
            <a:lvl8pPr marL="3480322" indent="0">
              <a:buNone/>
              <a:defRPr sz="1500">
                <a:solidFill>
                  <a:schemeClr val="tx1">
                    <a:tint val="75000"/>
                  </a:schemeClr>
                </a:solidFill>
              </a:defRPr>
            </a:lvl8pPr>
            <a:lvl9pPr marL="3977510" indent="0">
              <a:buNone/>
              <a:defRPr sz="1500">
                <a:solidFill>
                  <a:schemeClr val="tx1">
                    <a:tint val="75000"/>
                  </a:schemeClr>
                </a:solidFill>
              </a:defRPr>
            </a:lvl9pPr>
          </a:lstStyle>
          <a:p>
            <a:pPr lvl="0"/>
            <a:r>
              <a:rPr lang="ta-IN"/>
              <a:t>Click to edit Master text styles</a:t>
            </a:r>
          </a:p>
        </p:txBody>
      </p:sp>
      <p:sp>
        <p:nvSpPr>
          <p:cNvPr id="4" name="Date Placeholder 3">
            <a:extLst>
              <a:ext uri="{FF2B5EF4-FFF2-40B4-BE49-F238E27FC236}">
                <a16:creationId xmlns:a16="http://schemas.microsoft.com/office/drawing/2014/main" id="{E47F2FD0-A177-4950-95AC-C48F0D37679F}"/>
              </a:ext>
            </a:extLst>
          </p:cNvPr>
          <p:cNvSpPr>
            <a:spLocks noGrp="1"/>
          </p:cNvSpPr>
          <p:nvPr>
            <p:ph type="dt" sz="half" idx="10"/>
          </p:nvPr>
        </p:nvSpPr>
        <p:spPr>
          <a:xfrm>
            <a:off x="673100" y="7010400"/>
            <a:ext cx="3136900"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fld id="{27B65C6B-85DB-4B94-B4A6-A2A45C18C7CC}" type="datetimeFigureOut">
              <a:rPr lang="en-US"/>
              <a:pPr>
                <a:defRPr/>
              </a:pPr>
              <a:t>6/4/2025</a:t>
            </a:fld>
            <a:endParaRPr lang="en-US"/>
          </a:p>
        </p:txBody>
      </p:sp>
      <p:sp>
        <p:nvSpPr>
          <p:cNvPr id="5" name="Footer Placeholder 4">
            <a:extLst>
              <a:ext uri="{FF2B5EF4-FFF2-40B4-BE49-F238E27FC236}">
                <a16:creationId xmlns:a16="http://schemas.microsoft.com/office/drawing/2014/main" id="{4BFCBCE1-8384-4A4E-8B1C-AFDAF2A08961}"/>
              </a:ext>
            </a:extLst>
          </p:cNvPr>
          <p:cNvSpPr>
            <a:spLocks noGrp="1"/>
          </p:cNvSpPr>
          <p:nvPr>
            <p:ph type="ftr" sz="quarter" idx="11"/>
          </p:nvPr>
        </p:nvSpPr>
        <p:spPr>
          <a:xfrm>
            <a:off x="4592638" y="7010400"/>
            <a:ext cx="4259262"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548478F-44E0-4867-9304-64F27FC1C528}"/>
              </a:ext>
            </a:extLst>
          </p:cNvPr>
          <p:cNvSpPr>
            <a:spLocks noGrp="1"/>
          </p:cNvSpPr>
          <p:nvPr>
            <p:ph type="sldNum" sz="quarter" idx="12"/>
          </p:nvPr>
        </p:nvSpPr>
        <p:spPr>
          <a:xfrm>
            <a:off x="9634538" y="7010400"/>
            <a:ext cx="3136900" cy="401638"/>
          </a:xfrm>
          <a:prstGeom prst="rect">
            <a:avLst/>
          </a:prstGeom>
        </p:spPr>
        <p:txBody>
          <a:bodyPr vert="horz" wrap="square" lIns="99438" tIns="49719" rIns="99438" bIns="49719" numCol="1" anchor="t" anchorCtr="0" compatLnSpc="1">
            <a:prstTxWarp prst="textNoShape">
              <a:avLst/>
            </a:prstTxWarp>
          </a:bodyPr>
          <a:lstStyle>
            <a:lvl1pPr eaLnBrk="1" hangingPunct="1">
              <a:defRPr>
                <a:latin typeface="Calibri" panose="020F0502020204030204" pitchFamily="34" charset="0"/>
              </a:defRPr>
            </a:lvl1pPr>
          </a:lstStyle>
          <a:p>
            <a:pPr>
              <a:defRPr/>
            </a:pPr>
            <a:fld id="{16CF2AED-A792-47CF-BBCD-74A72D00E61B}" type="slidenum">
              <a:rPr lang="en-US" altLang="en-US"/>
              <a:pPr>
                <a:defRPr/>
              </a:pPr>
              <a:t>‹#›</a:t>
            </a:fld>
            <a:endParaRPr lang="en-US" altLang="en-US"/>
          </a:p>
        </p:txBody>
      </p:sp>
    </p:spTree>
    <p:extLst>
      <p:ext uri="{BB962C8B-B14F-4D97-AF65-F5344CB8AC3E}">
        <p14:creationId xmlns:p14="http://schemas.microsoft.com/office/powerpoint/2010/main" val="149127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2227" y="302866"/>
            <a:ext cx="12100084" cy="1260475"/>
          </a:xfrm>
          <a:prstGeom prst="rect">
            <a:avLst/>
          </a:prstGeom>
        </p:spPr>
        <p:txBody>
          <a:bodyPr lIns="99438" tIns="49719" rIns="99438" bIns="49719"/>
          <a:lstStyle/>
          <a:p>
            <a:r>
              <a:rPr lang="ta-IN"/>
              <a:t>Click to edit Master title style</a:t>
            </a:r>
            <a:endParaRPr lang="en-US"/>
          </a:p>
        </p:txBody>
      </p:sp>
      <p:sp>
        <p:nvSpPr>
          <p:cNvPr id="3" name="Content Placeholder 2"/>
          <p:cNvSpPr>
            <a:spLocks noGrp="1"/>
          </p:cNvSpPr>
          <p:nvPr>
            <p:ph sz="half" idx="1"/>
          </p:nvPr>
        </p:nvSpPr>
        <p:spPr>
          <a:xfrm>
            <a:off x="672228" y="1764670"/>
            <a:ext cx="5938004" cy="4991131"/>
          </a:xfrm>
          <a:prstGeom prst="rect">
            <a:avLst/>
          </a:prstGeom>
        </p:spPr>
        <p:txBody>
          <a:bodyPr lIns="99438" tIns="49719" rIns="99438" bIns="49719"/>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4" name="Content Placeholder 3"/>
          <p:cNvSpPr>
            <a:spLocks noGrp="1"/>
          </p:cNvSpPr>
          <p:nvPr>
            <p:ph sz="half" idx="2"/>
          </p:nvPr>
        </p:nvSpPr>
        <p:spPr>
          <a:xfrm>
            <a:off x="6834308" y="1764670"/>
            <a:ext cx="5938004" cy="4991131"/>
          </a:xfrm>
          <a:prstGeom prst="rect">
            <a:avLst/>
          </a:prstGeom>
        </p:spPr>
        <p:txBody>
          <a:bodyPr lIns="99438" tIns="49719" rIns="99438" bIns="49719"/>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5" name="Date Placeholder 4">
            <a:extLst>
              <a:ext uri="{FF2B5EF4-FFF2-40B4-BE49-F238E27FC236}">
                <a16:creationId xmlns:a16="http://schemas.microsoft.com/office/drawing/2014/main" id="{C47876F9-4E3F-46BE-B59F-4F414D77558D}"/>
              </a:ext>
            </a:extLst>
          </p:cNvPr>
          <p:cNvSpPr>
            <a:spLocks noGrp="1"/>
          </p:cNvSpPr>
          <p:nvPr>
            <p:ph type="dt" sz="half" idx="10"/>
          </p:nvPr>
        </p:nvSpPr>
        <p:spPr>
          <a:xfrm>
            <a:off x="673100" y="7010400"/>
            <a:ext cx="3136900"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fld id="{F9BE0829-0528-4900-9083-B609D2F60F63}" type="datetimeFigureOut">
              <a:rPr lang="en-US"/>
              <a:pPr>
                <a:defRPr/>
              </a:pPr>
              <a:t>6/4/2025</a:t>
            </a:fld>
            <a:endParaRPr lang="en-US"/>
          </a:p>
        </p:txBody>
      </p:sp>
      <p:sp>
        <p:nvSpPr>
          <p:cNvPr id="6" name="Footer Placeholder 5">
            <a:extLst>
              <a:ext uri="{FF2B5EF4-FFF2-40B4-BE49-F238E27FC236}">
                <a16:creationId xmlns:a16="http://schemas.microsoft.com/office/drawing/2014/main" id="{A30E0408-2494-46C4-AE56-0D7D81242DB7}"/>
              </a:ext>
            </a:extLst>
          </p:cNvPr>
          <p:cNvSpPr>
            <a:spLocks noGrp="1"/>
          </p:cNvSpPr>
          <p:nvPr>
            <p:ph type="ftr" sz="quarter" idx="11"/>
          </p:nvPr>
        </p:nvSpPr>
        <p:spPr>
          <a:xfrm>
            <a:off x="4592638" y="7010400"/>
            <a:ext cx="4259262"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D4248216-234E-47E3-A6D3-65C3CB209D98}"/>
              </a:ext>
            </a:extLst>
          </p:cNvPr>
          <p:cNvSpPr>
            <a:spLocks noGrp="1"/>
          </p:cNvSpPr>
          <p:nvPr>
            <p:ph type="sldNum" sz="quarter" idx="12"/>
          </p:nvPr>
        </p:nvSpPr>
        <p:spPr>
          <a:xfrm>
            <a:off x="9634538" y="7010400"/>
            <a:ext cx="3136900" cy="401638"/>
          </a:xfrm>
          <a:prstGeom prst="rect">
            <a:avLst/>
          </a:prstGeom>
        </p:spPr>
        <p:txBody>
          <a:bodyPr vert="horz" wrap="square" lIns="99438" tIns="49719" rIns="99438" bIns="49719" numCol="1" anchor="t" anchorCtr="0" compatLnSpc="1">
            <a:prstTxWarp prst="textNoShape">
              <a:avLst/>
            </a:prstTxWarp>
          </a:bodyPr>
          <a:lstStyle>
            <a:lvl1pPr eaLnBrk="1" hangingPunct="1">
              <a:defRPr>
                <a:latin typeface="Calibri" panose="020F0502020204030204" pitchFamily="34" charset="0"/>
              </a:defRPr>
            </a:lvl1pPr>
          </a:lstStyle>
          <a:p>
            <a:pPr>
              <a:defRPr/>
            </a:pPr>
            <a:fld id="{5231E217-1E65-438C-AE73-BCDC7835D447}" type="slidenum">
              <a:rPr lang="en-US" altLang="en-US"/>
              <a:pPr>
                <a:defRPr/>
              </a:pPr>
              <a:t>‹#›</a:t>
            </a:fld>
            <a:endParaRPr lang="en-US" altLang="en-US"/>
          </a:p>
        </p:txBody>
      </p:sp>
    </p:spTree>
    <p:extLst>
      <p:ext uri="{BB962C8B-B14F-4D97-AF65-F5344CB8AC3E}">
        <p14:creationId xmlns:p14="http://schemas.microsoft.com/office/powerpoint/2010/main" val="121590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2227" y="302866"/>
            <a:ext cx="12100084" cy="1260475"/>
          </a:xfrm>
          <a:prstGeom prst="rect">
            <a:avLst/>
          </a:prstGeom>
        </p:spPr>
        <p:txBody>
          <a:bodyPr lIns="99438" tIns="49719" rIns="99438" bIns="49719"/>
          <a:lstStyle>
            <a:lvl1pPr>
              <a:defRPr/>
            </a:lvl1pPr>
          </a:lstStyle>
          <a:p>
            <a:r>
              <a:rPr lang="ta-IN"/>
              <a:t>Click to edit Master title style</a:t>
            </a:r>
            <a:endParaRPr lang="en-US"/>
          </a:p>
        </p:txBody>
      </p:sp>
      <p:sp>
        <p:nvSpPr>
          <p:cNvPr id="3" name="Text Placeholder 2"/>
          <p:cNvSpPr>
            <a:spLocks noGrp="1"/>
          </p:cNvSpPr>
          <p:nvPr>
            <p:ph type="body" idx="1"/>
          </p:nvPr>
        </p:nvSpPr>
        <p:spPr>
          <a:xfrm>
            <a:off x="672227" y="1692890"/>
            <a:ext cx="5940339" cy="705515"/>
          </a:xfrm>
          <a:prstGeom prst="rect">
            <a:avLst/>
          </a:prstGeom>
        </p:spPr>
        <p:txBody>
          <a:bodyPr lIns="99438" tIns="49719" rIns="99438" bIns="49719" anchor="b"/>
          <a:lstStyle>
            <a:lvl1pPr marL="0" indent="0">
              <a:buNone/>
              <a:defRPr sz="2600" b="1"/>
            </a:lvl1pPr>
            <a:lvl2pPr marL="497190" indent="0">
              <a:buNone/>
              <a:defRPr sz="2200" b="1"/>
            </a:lvl2pPr>
            <a:lvl3pPr marL="994377" indent="0">
              <a:buNone/>
              <a:defRPr sz="2000" b="1"/>
            </a:lvl3pPr>
            <a:lvl4pPr marL="1491566" indent="0">
              <a:buNone/>
              <a:defRPr sz="1700" b="1"/>
            </a:lvl4pPr>
            <a:lvl5pPr marL="1988756" indent="0">
              <a:buNone/>
              <a:defRPr sz="1700" b="1"/>
            </a:lvl5pPr>
            <a:lvl6pPr marL="2485943" indent="0">
              <a:buNone/>
              <a:defRPr sz="1700" b="1"/>
            </a:lvl6pPr>
            <a:lvl7pPr marL="2983133" indent="0">
              <a:buNone/>
              <a:defRPr sz="1700" b="1"/>
            </a:lvl7pPr>
            <a:lvl8pPr marL="3480322" indent="0">
              <a:buNone/>
              <a:defRPr sz="1700" b="1"/>
            </a:lvl8pPr>
            <a:lvl9pPr marL="3977510" indent="0">
              <a:buNone/>
              <a:defRPr sz="1700" b="1"/>
            </a:lvl9pPr>
          </a:lstStyle>
          <a:p>
            <a:pPr lvl="0"/>
            <a:r>
              <a:rPr lang="ta-IN"/>
              <a:t>Click to edit Master text styles</a:t>
            </a:r>
          </a:p>
        </p:txBody>
      </p:sp>
      <p:sp>
        <p:nvSpPr>
          <p:cNvPr id="4" name="Content Placeholder 3"/>
          <p:cNvSpPr>
            <a:spLocks noGrp="1"/>
          </p:cNvSpPr>
          <p:nvPr>
            <p:ph sz="half" idx="2"/>
          </p:nvPr>
        </p:nvSpPr>
        <p:spPr>
          <a:xfrm>
            <a:off x="672227" y="2398405"/>
            <a:ext cx="5940339" cy="4357393"/>
          </a:xfrm>
          <a:prstGeom prst="rect">
            <a:avLst/>
          </a:prstGeom>
        </p:spPr>
        <p:txBody>
          <a:bodyPr lIns="99438" tIns="49719" rIns="99438" bIns="49719"/>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5" name="Text Placeholder 4"/>
          <p:cNvSpPr>
            <a:spLocks noGrp="1"/>
          </p:cNvSpPr>
          <p:nvPr>
            <p:ph type="body" sz="quarter" idx="3"/>
          </p:nvPr>
        </p:nvSpPr>
        <p:spPr>
          <a:xfrm>
            <a:off x="6829640" y="1692890"/>
            <a:ext cx="5942673" cy="705515"/>
          </a:xfrm>
          <a:prstGeom prst="rect">
            <a:avLst/>
          </a:prstGeom>
        </p:spPr>
        <p:txBody>
          <a:bodyPr lIns="99438" tIns="49719" rIns="99438" bIns="49719" anchor="b"/>
          <a:lstStyle>
            <a:lvl1pPr marL="0" indent="0">
              <a:buNone/>
              <a:defRPr sz="2600" b="1"/>
            </a:lvl1pPr>
            <a:lvl2pPr marL="497190" indent="0">
              <a:buNone/>
              <a:defRPr sz="2200" b="1"/>
            </a:lvl2pPr>
            <a:lvl3pPr marL="994377" indent="0">
              <a:buNone/>
              <a:defRPr sz="2000" b="1"/>
            </a:lvl3pPr>
            <a:lvl4pPr marL="1491566" indent="0">
              <a:buNone/>
              <a:defRPr sz="1700" b="1"/>
            </a:lvl4pPr>
            <a:lvl5pPr marL="1988756" indent="0">
              <a:buNone/>
              <a:defRPr sz="1700" b="1"/>
            </a:lvl5pPr>
            <a:lvl6pPr marL="2485943" indent="0">
              <a:buNone/>
              <a:defRPr sz="1700" b="1"/>
            </a:lvl6pPr>
            <a:lvl7pPr marL="2983133" indent="0">
              <a:buNone/>
              <a:defRPr sz="1700" b="1"/>
            </a:lvl7pPr>
            <a:lvl8pPr marL="3480322" indent="0">
              <a:buNone/>
              <a:defRPr sz="1700" b="1"/>
            </a:lvl8pPr>
            <a:lvl9pPr marL="3977510" indent="0">
              <a:buNone/>
              <a:defRPr sz="1700" b="1"/>
            </a:lvl9pPr>
          </a:lstStyle>
          <a:p>
            <a:pPr lvl="0"/>
            <a:r>
              <a:rPr lang="ta-IN"/>
              <a:t>Click to edit Master text styles</a:t>
            </a:r>
          </a:p>
        </p:txBody>
      </p:sp>
      <p:sp>
        <p:nvSpPr>
          <p:cNvPr id="6" name="Content Placeholder 5"/>
          <p:cNvSpPr>
            <a:spLocks noGrp="1"/>
          </p:cNvSpPr>
          <p:nvPr>
            <p:ph sz="quarter" idx="4"/>
          </p:nvPr>
        </p:nvSpPr>
        <p:spPr>
          <a:xfrm>
            <a:off x="6829640" y="2398405"/>
            <a:ext cx="5942673" cy="4357393"/>
          </a:xfrm>
          <a:prstGeom prst="rect">
            <a:avLst/>
          </a:prstGeom>
        </p:spPr>
        <p:txBody>
          <a:bodyPr lIns="99438" tIns="49719" rIns="99438" bIns="49719"/>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7" name="Date Placeholder 6">
            <a:extLst>
              <a:ext uri="{FF2B5EF4-FFF2-40B4-BE49-F238E27FC236}">
                <a16:creationId xmlns:a16="http://schemas.microsoft.com/office/drawing/2014/main" id="{EBAD555F-034E-4E61-91EC-B9D422631075}"/>
              </a:ext>
            </a:extLst>
          </p:cNvPr>
          <p:cNvSpPr>
            <a:spLocks noGrp="1"/>
          </p:cNvSpPr>
          <p:nvPr>
            <p:ph type="dt" sz="half" idx="10"/>
          </p:nvPr>
        </p:nvSpPr>
        <p:spPr>
          <a:xfrm>
            <a:off x="673100" y="7010400"/>
            <a:ext cx="3136900"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fld id="{978B366B-46DB-4BEC-B476-84FB624EE1BB}" type="datetimeFigureOut">
              <a:rPr lang="en-US"/>
              <a:pPr>
                <a:defRPr/>
              </a:pPr>
              <a:t>6/4/2025</a:t>
            </a:fld>
            <a:endParaRPr lang="en-US"/>
          </a:p>
        </p:txBody>
      </p:sp>
      <p:sp>
        <p:nvSpPr>
          <p:cNvPr id="8" name="Footer Placeholder 7">
            <a:extLst>
              <a:ext uri="{FF2B5EF4-FFF2-40B4-BE49-F238E27FC236}">
                <a16:creationId xmlns:a16="http://schemas.microsoft.com/office/drawing/2014/main" id="{3F595FD6-72BF-4691-9269-3B8548AE8188}"/>
              </a:ext>
            </a:extLst>
          </p:cNvPr>
          <p:cNvSpPr>
            <a:spLocks noGrp="1"/>
          </p:cNvSpPr>
          <p:nvPr>
            <p:ph type="ftr" sz="quarter" idx="11"/>
          </p:nvPr>
        </p:nvSpPr>
        <p:spPr>
          <a:xfrm>
            <a:off x="4592638" y="7010400"/>
            <a:ext cx="4259262"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endParaRPr lang="en-US"/>
          </a:p>
        </p:txBody>
      </p:sp>
      <p:sp>
        <p:nvSpPr>
          <p:cNvPr id="9" name="Slide Number Placeholder 8">
            <a:extLst>
              <a:ext uri="{FF2B5EF4-FFF2-40B4-BE49-F238E27FC236}">
                <a16:creationId xmlns:a16="http://schemas.microsoft.com/office/drawing/2014/main" id="{AA415BF7-DF6B-4B72-8A92-88587A08B843}"/>
              </a:ext>
            </a:extLst>
          </p:cNvPr>
          <p:cNvSpPr>
            <a:spLocks noGrp="1"/>
          </p:cNvSpPr>
          <p:nvPr>
            <p:ph type="sldNum" sz="quarter" idx="12"/>
          </p:nvPr>
        </p:nvSpPr>
        <p:spPr>
          <a:xfrm>
            <a:off x="9634538" y="7010400"/>
            <a:ext cx="3136900" cy="401638"/>
          </a:xfrm>
          <a:prstGeom prst="rect">
            <a:avLst/>
          </a:prstGeom>
        </p:spPr>
        <p:txBody>
          <a:bodyPr vert="horz" wrap="square" lIns="99438" tIns="49719" rIns="99438" bIns="49719" numCol="1" anchor="t" anchorCtr="0" compatLnSpc="1">
            <a:prstTxWarp prst="textNoShape">
              <a:avLst/>
            </a:prstTxWarp>
          </a:bodyPr>
          <a:lstStyle>
            <a:lvl1pPr eaLnBrk="1" hangingPunct="1">
              <a:defRPr>
                <a:latin typeface="Calibri" panose="020F0502020204030204" pitchFamily="34" charset="0"/>
              </a:defRPr>
            </a:lvl1pPr>
          </a:lstStyle>
          <a:p>
            <a:pPr>
              <a:defRPr/>
            </a:pPr>
            <a:fld id="{F1A0ECE4-0238-4465-93E1-DC73C4D8134F}" type="slidenum">
              <a:rPr lang="en-US" altLang="en-US"/>
              <a:pPr>
                <a:defRPr/>
              </a:pPr>
              <a:t>‹#›</a:t>
            </a:fld>
            <a:endParaRPr lang="en-US" altLang="en-US"/>
          </a:p>
        </p:txBody>
      </p:sp>
    </p:spTree>
    <p:extLst>
      <p:ext uri="{BB962C8B-B14F-4D97-AF65-F5344CB8AC3E}">
        <p14:creationId xmlns:p14="http://schemas.microsoft.com/office/powerpoint/2010/main" val="192287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2227" y="302866"/>
            <a:ext cx="12100084" cy="1260475"/>
          </a:xfrm>
          <a:prstGeom prst="rect">
            <a:avLst/>
          </a:prstGeom>
        </p:spPr>
        <p:txBody>
          <a:bodyPr lIns="99438" tIns="49719" rIns="99438" bIns="49719"/>
          <a:lstStyle/>
          <a:p>
            <a:r>
              <a:rPr lang="ta-IN"/>
              <a:t>Click to edit Master title style</a:t>
            </a:r>
            <a:endParaRPr lang="en-US"/>
          </a:p>
        </p:txBody>
      </p:sp>
      <p:sp>
        <p:nvSpPr>
          <p:cNvPr id="3" name="Date Placeholder 2">
            <a:extLst>
              <a:ext uri="{FF2B5EF4-FFF2-40B4-BE49-F238E27FC236}">
                <a16:creationId xmlns:a16="http://schemas.microsoft.com/office/drawing/2014/main" id="{CA7BD6EE-BCF6-449A-972D-C04167F69297}"/>
              </a:ext>
            </a:extLst>
          </p:cNvPr>
          <p:cNvSpPr>
            <a:spLocks noGrp="1"/>
          </p:cNvSpPr>
          <p:nvPr>
            <p:ph type="dt" sz="half" idx="10"/>
          </p:nvPr>
        </p:nvSpPr>
        <p:spPr>
          <a:xfrm>
            <a:off x="673100" y="7010400"/>
            <a:ext cx="3136900"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fld id="{9E1E9F00-BA49-4C5A-912F-E91CB893F87E}" type="datetimeFigureOut">
              <a:rPr lang="en-US"/>
              <a:pPr>
                <a:defRPr/>
              </a:pPr>
              <a:t>6/4/2025</a:t>
            </a:fld>
            <a:endParaRPr lang="en-US"/>
          </a:p>
        </p:txBody>
      </p:sp>
      <p:sp>
        <p:nvSpPr>
          <p:cNvPr id="4" name="Footer Placeholder 3">
            <a:extLst>
              <a:ext uri="{FF2B5EF4-FFF2-40B4-BE49-F238E27FC236}">
                <a16:creationId xmlns:a16="http://schemas.microsoft.com/office/drawing/2014/main" id="{9C4F3728-7224-44EE-BD3C-0DA6B4EC8FD2}"/>
              </a:ext>
            </a:extLst>
          </p:cNvPr>
          <p:cNvSpPr>
            <a:spLocks noGrp="1"/>
          </p:cNvSpPr>
          <p:nvPr>
            <p:ph type="ftr" sz="quarter" idx="11"/>
          </p:nvPr>
        </p:nvSpPr>
        <p:spPr>
          <a:xfrm>
            <a:off x="4592638" y="7010400"/>
            <a:ext cx="4259262"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D3171F6B-2114-428E-84E6-BDA108322D37}"/>
              </a:ext>
            </a:extLst>
          </p:cNvPr>
          <p:cNvSpPr>
            <a:spLocks noGrp="1"/>
          </p:cNvSpPr>
          <p:nvPr>
            <p:ph type="sldNum" sz="quarter" idx="12"/>
          </p:nvPr>
        </p:nvSpPr>
        <p:spPr>
          <a:xfrm>
            <a:off x="9634538" y="7010400"/>
            <a:ext cx="3136900" cy="401638"/>
          </a:xfrm>
          <a:prstGeom prst="rect">
            <a:avLst/>
          </a:prstGeom>
        </p:spPr>
        <p:txBody>
          <a:bodyPr vert="horz" wrap="square" lIns="99438" tIns="49719" rIns="99438" bIns="49719" numCol="1" anchor="t" anchorCtr="0" compatLnSpc="1">
            <a:prstTxWarp prst="textNoShape">
              <a:avLst/>
            </a:prstTxWarp>
          </a:bodyPr>
          <a:lstStyle>
            <a:lvl1pPr eaLnBrk="1" hangingPunct="1">
              <a:defRPr>
                <a:latin typeface="Calibri" panose="020F0502020204030204" pitchFamily="34" charset="0"/>
              </a:defRPr>
            </a:lvl1pPr>
          </a:lstStyle>
          <a:p>
            <a:pPr>
              <a:defRPr/>
            </a:pPr>
            <a:fld id="{FB65AE3A-7997-4D31-B30B-2C0DCE65E27C}" type="slidenum">
              <a:rPr lang="en-US" altLang="en-US"/>
              <a:pPr>
                <a:defRPr/>
              </a:pPr>
              <a:t>‹#›</a:t>
            </a:fld>
            <a:endParaRPr lang="en-US" altLang="en-US"/>
          </a:p>
        </p:txBody>
      </p:sp>
    </p:spTree>
    <p:extLst>
      <p:ext uri="{BB962C8B-B14F-4D97-AF65-F5344CB8AC3E}">
        <p14:creationId xmlns:p14="http://schemas.microsoft.com/office/powerpoint/2010/main" val="223196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4A4BB9-1052-495B-92FF-85758DA7EB41}"/>
              </a:ext>
            </a:extLst>
          </p:cNvPr>
          <p:cNvSpPr>
            <a:spLocks noGrp="1"/>
          </p:cNvSpPr>
          <p:nvPr>
            <p:ph type="dt" sz="half" idx="10"/>
          </p:nvPr>
        </p:nvSpPr>
        <p:spPr>
          <a:xfrm>
            <a:off x="673100" y="7010400"/>
            <a:ext cx="3136900"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fld id="{55F60144-6A23-4225-AEBB-BE67541F49BC}" type="datetimeFigureOut">
              <a:rPr lang="en-US"/>
              <a:pPr>
                <a:defRPr/>
              </a:pPr>
              <a:t>6/4/2025</a:t>
            </a:fld>
            <a:endParaRPr lang="en-US"/>
          </a:p>
        </p:txBody>
      </p:sp>
      <p:sp>
        <p:nvSpPr>
          <p:cNvPr id="3" name="Footer Placeholder 2">
            <a:extLst>
              <a:ext uri="{FF2B5EF4-FFF2-40B4-BE49-F238E27FC236}">
                <a16:creationId xmlns:a16="http://schemas.microsoft.com/office/drawing/2014/main" id="{211F4C8E-70DA-454D-BEEA-BAE794E59DB7}"/>
              </a:ext>
            </a:extLst>
          </p:cNvPr>
          <p:cNvSpPr>
            <a:spLocks noGrp="1"/>
          </p:cNvSpPr>
          <p:nvPr>
            <p:ph type="ftr" sz="quarter" idx="11"/>
          </p:nvPr>
        </p:nvSpPr>
        <p:spPr>
          <a:xfrm>
            <a:off x="4592638" y="7010400"/>
            <a:ext cx="4259262"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endParaRPr lang="en-US"/>
          </a:p>
        </p:txBody>
      </p:sp>
      <p:sp>
        <p:nvSpPr>
          <p:cNvPr id="4" name="Slide Number Placeholder 3">
            <a:extLst>
              <a:ext uri="{FF2B5EF4-FFF2-40B4-BE49-F238E27FC236}">
                <a16:creationId xmlns:a16="http://schemas.microsoft.com/office/drawing/2014/main" id="{E3080600-2EA4-430E-9956-4E3807B5C98F}"/>
              </a:ext>
            </a:extLst>
          </p:cNvPr>
          <p:cNvSpPr>
            <a:spLocks noGrp="1"/>
          </p:cNvSpPr>
          <p:nvPr>
            <p:ph type="sldNum" sz="quarter" idx="12"/>
          </p:nvPr>
        </p:nvSpPr>
        <p:spPr>
          <a:xfrm>
            <a:off x="9634538" y="7010400"/>
            <a:ext cx="3136900" cy="401638"/>
          </a:xfrm>
          <a:prstGeom prst="rect">
            <a:avLst/>
          </a:prstGeom>
        </p:spPr>
        <p:txBody>
          <a:bodyPr vert="horz" wrap="square" lIns="99438" tIns="49719" rIns="99438" bIns="49719" numCol="1" anchor="t" anchorCtr="0" compatLnSpc="1">
            <a:prstTxWarp prst="textNoShape">
              <a:avLst/>
            </a:prstTxWarp>
          </a:bodyPr>
          <a:lstStyle>
            <a:lvl1pPr eaLnBrk="1" hangingPunct="1">
              <a:defRPr>
                <a:latin typeface="Calibri" panose="020F0502020204030204" pitchFamily="34" charset="0"/>
              </a:defRPr>
            </a:lvl1pPr>
          </a:lstStyle>
          <a:p>
            <a:pPr>
              <a:defRPr/>
            </a:pPr>
            <a:fld id="{9C439B78-568F-45DE-B9D7-546D68F90E41}" type="slidenum">
              <a:rPr lang="en-US" altLang="en-US"/>
              <a:pPr>
                <a:defRPr/>
              </a:pPr>
              <a:t>‹#›</a:t>
            </a:fld>
            <a:endParaRPr lang="en-US" altLang="en-US"/>
          </a:p>
        </p:txBody>
      </p:sp>
    </p:spTree>
    <p:extLst>
      <p:ext uri="{BB962C8B-B14F-4D97-AF65-F5344CB8AC3E}">
        <p14:creationId xmlns:p14="http://schemas.microsoft.com/office/powerpoint/2010/main" val="423800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228" y="301114"/>
            <a:ext cx="4423161" cy="1281483"/>
          </a:xfrm>
          <a:prstGeom prst="rect">
            <a:avLst/>
          </a:prstGeom>
        </p:spPr>
        <p:txBody>
          <a:bodyPr lIns="99438" tIns="49719" rIns="99438" bIns="49719" anchor="b"/>
          <a:lstStyle>
            <a:lvl1pPr algn="l">
              <a:defRPr sz="2200" b="1"/>
            </a:lvl1pPr>
          </a:lstStyle>
          <a:p>
            <a:r>
              <a:rPr lang="ta-IN"/>
              <a:t>Click to edit Master title style</a:t>
            </a:r>
            <a:endParaRPr lang="en-US"/>
          </a:p>
        </p:txBody>
      </p:sp>
      <p:sp>
        <p:nvSpPr>
          <p:cNvPr id="3" name="Content Placeholder 2"/>
          <p:cNvSpPr>
            <a:spLocks noGrp="1"/>
          </p:cNvSpPr>
          <p:nvPr>
            <p:ph idx="1"/>
          </p:nvPr>
        </p:nvSpPr>
        <p:spPr>
          <a:xfrm>
            <a:off x="5256446" y="301116"/>
            <a:ext cx="7515870" cy="6454683"/>
          </a:xfrm>
          <a:prstGeom prst="rect">
            <a:avLst/>
          </a:prstGeom>
        </p:spPr>
        <p:txBody>
          <a:bodyPr lIns="99438" tIns="49719" rIns="99438" bIns="49719"/>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4" name="Text Placeholder 3"/>
          <p:cNvSpPr>
            <a:spLocks noGrp="1"/>
          </p:cNvSpPr>
          <p:nvPr>
            <p:ph type="body" sz="half" idx="2"/>
          </p:nvPr>
        </p:nvSpPr>
        <p:spPr>
          <a:xfrm>
            <a:off x="672228" y="1582598"/>
            <a:ext cx="4423161" cy="5173200"/>
          </a:xfrm>
          <a:prstGeom prst="rect">
            <a:avLst/>
          </a:prstGeom>
        </p:spPr>
        <p:txBody>
          <a:bodyPr lIns="99438" tIns="49719" rIns="99438" bIns="49719"/>
          <a:lstStyle>
            <a:lvl1pPr marL="0" indent="0">
              <a:buNone/>
              <a:defRPr sz="1500"/>
            </a:lvl1pPr>
            <a:lvl2pPr marL="497190" indent="0">
              <a:buNone/>
              <a:defRPr sz="1300"/>
            </a:lvl2pPr>
            <a:lvl3pPr marL="994377" indent="0">
              <a:buNone/>
              <a:defRPr sz="1100"/>
            </a:lvl3pPr>
            <a:lvl4pPr marL="1491566" indent="0">
              <a:buNone/>
              <a:defRPr sz="1000"/>
            </a:lvl4pPr>
            <a:lvl5pPr marL="1988756" indent="0">
              <a:buNone/>
              <a:defRPr sz="1000"/>
            </a:lvl5pPr>
            <a:lvl6pPr marL="2485943" indent="0">
              <a:buNone/>
              <a:defRPr sz="1000"/>
            </a:lvl6pPr>
            <a:lvl7pPr marL="2983133" indent="0">
              <a:buNone/>
              <a:defRPr sz="1000"/>
            </a:lvl7pPr>
            <a:lvl8pPr marL="3480322" indent="0">
              <a:buNone/>
              <a:defRPr sz="1000"/>
            </a:lvl8pPr>
            <a:lvl9pPr marL="3977510" indent="0">
              <a:buNone/>
              <a:defRPr sz="1000"/>
            </a:lvl9pPr>
          </a:lstStyle>
          <a:p>
            <a:pPr lvl="0"/>
            <a:r>
              <a:rPr lang="ta-IN"/>
              <a:t>Click to edit Master text styles</a:t>
            </a:r>
          </a:p>
        </p:txBody>
      </p:sp>
      <p:sp>
        <p:nvSpPr>
          <p:cNvPr id="5" name="Date Placeholder 4">
            <a:extLst>
              <a:ext uri="{FF2B5EF4-FFF2-40B4-BE49-F238E27FC236}">
                <a16:creationId xmlns:a16="http://schemas.microsoft.com/office/drawing/2014/main" id="{15FE2B51-DE13-4784-8690-03C352451C34}"/>
              </a:ext>
            </a:extLst>
          </p:cNvPr>
          <p:cNvSpPr>
            <a:spLocks noGrp="1"/>
          </p:cNvSpPr>
          <p:nvPr>
            <p:ph type="dt" sz="half" idx="10"/>
          </p:nvPr>
        </p:nvSpPr>
        <p:spPr>
          <a:xfrm>
            <a:off x="673100" y="7010400"/>
            <a:ext cx="3136900"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fld id="{D0963007-E855-4B65-9541-51BDD9D5CE36}" type="datetimeFigureOut">
              <a:rPr lang="en-US"/>
              <a:pPr>
                <a:defRPr/>
              </a:pPr>
              <a:t>6/4/2025</a:t>
            </a:fld>
            <a:endParaRPr lang="en-US"/>
          </a:p>
        </p:txBody>
      </p:sp>
      <p:sp>
        <p:nvSpPr>
          <p:cNvPr id="6" name="Footer Placeholder 5">
            <a:extLst>
              <a:ext uri="{FF2B5EF4-FFF2-40B4-BE49-F238E27FC236}">
                <a16:creationId xmlns:a16="http://schemas.microsoft.com/office/drawing/2014/main" id="{F60C0A24-3916-41DB-B210-4F37E5A44005}"/>
              </a:ext>
            </a:extLst>
          </p:cNvPr>
          <p:cNvSpPr>
            <a:spLocks noGrp="1"/>
          </p:cNvSpPr>
          <p:nvPr>
            <p:ph type="ftr" sz="quarter" idx="11"/>
          </p:nvPr>
        </p:nvSpPr>
        <p:spPr>
          <a:xfrm>
            <a:off x="4592638" y="7010400"/>
            <a:ext cx="4259262"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63D5C906-1752-4D92-8C6E-C04EBE5F666A}"/>
              </a:ext>
            </a:extLst>
          </p:cNvPr>
          <p:cNvSpPr>
            <a:spLocks noGrp="1"/>
          </p:cNvSpPr>
          <p:nvPr>
            <p:ph type="sldNum" sz="quarter" idx="12"/>
          </p:nvPr>
        </p:nvSpPr>
        <p:spPr>
          <a:xfrm>
            <a:off x="9634538" y="7010400"/>
            <a:ext cx="3136900" cy="401638"/>
          </a:xfrm>
          <a:prstGeom prst="rect">
            <a:avLst/>
          </a:prstGeom>
        </p:spPr>
        <p:txBody>
          <a:bodyPr vert="horz" wrap="square" lIns="99438" tIns="49719" rIns="99438" bIns="49719" numCol="1" anchor="t" anchorCtr="0" compatLnSpc="1">
            <a:prstTxWarp prst="textNoShape">
              <a:avLst/>
            </a:prstTxWarp>
          </a:bodyPr>
          <a:lstStyle>
            <a:lvl1pPr eaLnBrk="1" hangingPunct="1">
              <a:defRPr>
                <a:latin typeface="Calibri" panose="020F0502020204030204" pitchFamily="34" charset="0"/>
              </a:defRPr>
            </a:lvl1pPr>
          </a:lstStyle>
          <a:p>
            <a:pPr>
              <a:defRPr/>
            </a:pPr>
            <a:fld id="{0BA86083-969A-4D69-9786-E3D66DF78C77}" type="slidenum">
              <a:rPr lang="en-US" altLang="en-US"/>
              <a:pPr>
                <a:defRPr/>
              </a:pPr>
              <a:t>‹#›</a:t>
            </a:fld>
            <a:endParaRPr lang="en-US" altLang="en-US"/>
          </a:p>
        </p:txBody>
      </p:sp>
    </p:spTree>
    <p:extLst>
      <p:ext uri="{BB962C8B-B14F-4D97-AF65-F5344CB8AC3E}">
        <p14:creationId xmlns:p14="http://schemas.microsoft.com/office/powerpoint/2010/main" val="211170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23" y="5293995"/>
            <a:ext cx="8066723" cy="624986"/>
          </a:xfrm>
          <a:prstGeom prst="rect">
            <a:avLst/>
          </a:prstGeom>
        </p:spPr>
        <p:txBody>
          <a:bodyPr lIns="99438" tIns="49719" rIns="99438" bIns="49719" anchor="b"/>
          <a:lstStyle>
            <a:lvl1pPr algn="l">
              <a:defRPr sz="2200" b="1"/>
            </a:lvl1pPr>
          </a:lstStyle>
          <a:p>
            <a:r>
              <a:rPr lang="ta-IN"/>
              <a:t>Click to edit Master title style</a:t>
            </a:r>
            <a:endParaRPr lang="en-US"/>
          </a:p>
        </p:txBody>
      </p:sp>
      <p:sp>
        <p:nvSpPr>
          <p:cNvPr id="3" name="Picture Placeholder 2"/>
          <p:cNvSpPr>
            <a:spLocks noGrp="1"/>
          </p:cNvSpPr>
          <p:nvPr>
            <p:ph type="pic" idx="1"/>
          </p:nvPr>
        </p:nvSpPr>
        <p:spPr>
          <a:xfrm>
            <a:off x="2635223" y="675755"/>
            <a:ext cx="8066723" cy="4537710"/>
          </a:xfrm>
          <a:prstGeom prst="rect">
            <a:avLst/>
          </a:prstGeom>
        </p:spPr>
        <p:txBody>
          <a:bodyPr lIns="99438" tIns="49719" rIns="99438" bIns="49719"/>
          <a:lstStyle>
            <a:lvl1pPr marL="0" indent="0">
              <a:buNone/>
              <a:defRPr sz="3500"/>
            </a:lvl1pPr>
            <a:lvl2pPr marL="497190" indent="0">
              <a:buNone/>
              <a:defRPr sz="3000"/>
            </a:lvl2pPr>
            <a:lvl3pPr marL="994377" indent="0">
              <a:buNone/>
              <a:defRPr sz="2600"/>
            </a:lvl3pPr>
            <a:lvl4pPr marL="1491566" indent="0">
              <a:buNone/>
              <a:defRPr sz="2200"/>
            </a:lvl4pPr>
            <a:lvl5pPr marL="1988756" indent="0">
              <a:buNone/>
              <a:defRPr sz="2200"/>
            </a:lvl5pPr>
            <a:lvl6pPr marL="2485943" indent="0">
              <a:buNone/>
              <a:defRPr sz="2200"/>
            </a:lvl6pPr>
            <a:lvl7pPr marL="2983133" indent="0">
              <a:buNone/>
              <a:defRPr sz="2200"/>
            </a:lvl7pPr>
            <a:lvl8pPr marL="3480322" indent="0">
              <a:buNone/>
              <a:defRPr sz="2200"/>
            </a:lvl8pPr>
            <a:lvl9pPr marL="3977510" indent="0">
              <a:buNone/>
              <a:defRPr sz="2200"/>
            </a:lvl9pPr>
          </a:lstStyle>
          <a:p>
            <a:pPr lvl="0"/>
            <a:endParaRPr lang="en-US" noProof="0"/>
          </a:p>
        </p:txBody>
      </p:sp>
      <p:sp>
        <p:nvSpPr>
          <p:cNvPr id="4" name="Text Placeholder 3"/>
          <p:cNvSpPr>
            <a:spLocks noGrp="1"/>
          </p:cNvSpPr>
          <p:nvPr>
            <p:ph type="body" sz="half" idx="2"/>
          </p:nvPr>
        </p:nvSpPr>
        <p:spPr>
          <a:xfrm>
            <a:off x="2635223" y="5918981"/>
            <a:ext cx="8066723" cy="887584"/>
          </a:xfrm>
          <a:prstGeom prst="rect">
            <a:avLst/>
          </a:prstGeom>
        </p:spPr>
        <p:txBody>
          <a:bodyPr lIns="99438" tIns="49719" rIns="99438" bIns="49719"/>
          <a:lstStyle>
            <a:lvl1pPr marL="0" indent="0">
              <a:buNone/>
              <a:defRPr sz="1500"/>
            </a:lvl1pPr>
            <a:lvl2pPr marL="497190" indent="0">
              <a:buNone/>
              <a:defRPr sz="1300"/>
            </a:lvl2pPr>
            <a:lvl3pPr marL="994377" indent="0">
              <a:buNone/>
              <a:defRPr sz="1100"/>
            </a:lvl3pPr>
            <a:lvl4pPr marL="1491566" indent="0">
              <a:buNone/>
              <a:defRPr sz="1000"/>
            </a:lvl4pPr>
            <a:lvl5pPr marL="1988756" indent="0">
              <a:buNone/>
              <a:defRPr sz="1000"/>
            </a:lvl5pPr>
            <a:lvl6pPr marL="2485943" indent="0">
              <a:buNone/>
              <a:defRPr sz="1000"/>
            </a:lvl6pPr>
            <a:lvl7pPr marL="2983133" indent="0">
              <a:buNone/>
              <a:defRPr sz="1000"/>
            </a:lvl7pPr>
            <a:lvl8pPr marL="3480322" indent="0">
              <a:buNone/>
              <a:defRPr sz="1000"/>
            </a:lvl8pPr>
            <a:lvl9pPr marL="3977510" indent="0">
              <a:buNone/>
              <a:defRPr sz="1000"/>
            </a:lvl9pPr>
          </a:lstStyle>
          <a:p>
            <a:pPr lvl="0"/>
            <a:r>
              <a:rPr lang="ta-IN"/>
              <a:t>Click to edit Master text styles</a:t>
            </a:r>
          </a:p>
        </p:txBody>
      </p:sp>
      <p:sp>
        <p:nvSpPr>
          <p:cNvPr id="5" name="Date Placeholder 4">
            <a:extLst>
              <a:ext uri="{FF2B5EF4-FFF2-40B4-BE49-F238E27FC236}">
                <a16:creationId xmlns:a16="http://schemas.microsoft.com/office/drawing/2014/main" id="{3C107B54-396B-44AD-989F-2CC9E03F0A9D}"/>
              </a:ext>
            </a:extLst>
          </p:cNvPr>
          <p:cNvSpPr>
            <a:spLocks noGrp="1"/>
          </p:cNvSpPr>
          <p:nvPr>
            <p:ph type="dt" sz="half" idx="10"/>
          </p:nvPr>
        </p:nvSpPr>
        <p:spPr>
          <a:xfrm>
            <a:off x="673100" y="7010400"/>
            <a:ext cx="3136900"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fld id="{211CC4A2-4C57-4BB3-8FC6-96220D2330EC}" type="datetimeFigureOut">
              <a:rPr lang="en-US"/>
              <a:pPr>
                <a:defRPr/>
              </a:pPr>
              <a:t>6/4/2025</a:t>
            </a:fld>
            <a:endParaRPr lang="en-US"/>
          </a:p>
        </p:txBody>
      </p:sp>
      <p:sp>
        <p:nvSpPr>
          <p:cNvPr id="6" name="Footer Placeholder 5">
            <a:extLst>
              <a:ext uri="{FF2B5EF4-FFF2-40B4-BE49-F238E27FC236}">
                <a16:creationId xmlns:a16="http://schemas.microsoft.com/office/drawing/2014/main" id="{016E03AD-130E-4B90-9D05-AA23D2D2EEED}"/>
              </a:ext>
            </a:extLst>
          </p:cNvPr>
          <p:cNvSpPr>
            <a:spLocks noGrp="1"/>
          </p:cNvSpPr>
          <p:nvPr>
            <p:ph type="ftr" sz="quarter" idx="11"/>
          </p:nvPr>
        </p:nvSpPr>
        <p:spPr>
          <a:xfrm>
            <a:off x="4592638" y="7010400"/>
            <a:ext cx="4259262" cy="401638"/>
          </a:xfrm>
          <a:prstGeom prst="rect">
            <a:avLst/>
          </a:prstGeom>
        </p:spPr>
        <p:txBody>
          <a:bodyPr lIns="99438" tIns="49719" rIns="99438" bIns="49719"/>
          <a:lstStyle>
            <a:lvl1pPr defTabSz="497190"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CBE068A-8EE4-4BA6-867A-EE5719EB97F3}"/>
              </a:ext>
            </a:extLst>
          </p:cNvPr>
          <p:cNvSpPr>
            <a:spLocks noGrp="1"/>
          </p:cNvSpPr>
          <p:nvPr>
            <p:ph type="sldNum" sz="quarter" idx="12"/>
          </p:nvPr>
        </p:nvSpPr>
        <p:spPr>
          <a:xfrm>
            <a:off x="9634538" y="7010400"/>
            <a:ext cx="3136900" cy="401638"/>
          </a:xfrm>
          <a:prstGeom prst="rect">
            <a:avLst/>
          </a:prstGeom>
        </p:spPr>
        <p:txBody>
          <a:bodyPr vert="horz" wrap="square" lIns="99438" tIns="49719" rIns="99438" bIns="49719" numCol="1" anchor="t" anchorCtr="0" compatLnSpc="1">
            <a:prstTxWarp prst="textNoShape">
              <a:avLst/>
            </a:prstTxWarp>
          </a:bodyPr>
          <a:lstStyle>
            <a:lvl1pPr eaLnBrk="1" hangingPunct="1">
              <a:defRPr>
                <a:latin typeface="Calibri" panose="020F0502020204030204" pitchFamily="34" charset="0"/>
              </a:defRPr>
            </a:lvl1pPr>
          </a:lstStyle>
          <a:p>
            <a:pPr>
              <a:defRPr/>
            </a:pPr>
            <a:fld id="{7FD14168-4FB5-4A77-96A1-9EF829945490}" type="slidenum">
              <a:rPr lang="en-US" altLang="en-US"/>
              <a:pPr>
                <a:defRPr/>
              </a:pPr>
              <a:t>‹#›</a:t>
            </a:fld>
            <a:endParaRPr lang="en-US" altLang="en-US"/>
          </a:p>
        </p:txBody>
      </p:sp>
    </p:spTree>
    <p:extLst>
      <p:ext uri="{BB962C8B-B14F-4D97-AF65-F5344CB8AC3E}">
        <p14:creationId xmlns:p14="http://schemas.microsoft.com/office/powerpoint/2010/main" val="329815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2.jpg">
            <a:extLst>
              <a:ext uri="{FF2B5EF4-FFF2-40B4-BE49-F238E27FC236}">
                <a16:creationId xmlns:a16="http://schemas.microsoft.com/office/drawing/2014/main" id="{939FB8C0-1992-4871-9D56-74C84F0458F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3460413"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931" r:id="rId1"/>
    <p:sldLayoutId id="2147486932" r:id="rId2"/>
    <p:sldLayoutId id="2147486933" r:id="rId3"/>
    <p:sldLayoutId id="2147486934" r:id="rId4"/>
    <p:sldLayoutId id="2147486935" r:id="rId5"/>
    <p:sldLayoutId id="2147486936" r:id="rId6"/>
    <p:sldLayoutId id="2147486937" r:id="rId7"/>
    <p:sldLayoutId id="2147486938" r:id="rId8"/>
    <p:sldLayoutId id="2147486939" r:id="rId9"/>
    <p:sldLayoutId id="2147486940" r:id="rId10"/>
    <p:sldLayoutId id="2147486941" r:id="rId11"/>
  </p:sldLayoutIdLst>
  <p:txStyles>
    <p:titleStyle>
      <a:lvl1pPr algn="ctr" defTabSz="496888" rtl="0" eaLnBrk="0" fontAlgn="base" hangingPunct="0">
        <a:spcBef>
          <a:spcPct val="0"/>
        </a:spcBef>
        <a:spcAft>
          <a:spcPct val="0"/>
        </a:spcAft>
        <a:defRPr sz="4800" kern="1200">
          <a:solidFill>
            <a:schemeClr val="tx1"/>
          </a:solidFill>
          <a:latin typeface="+mj-lt"/>
          <a:ea typeface="+mj-ea"/>
          <a:cs typeface="+mj-cs"/>
        </a:defRPr>
      </a:lvl1pPr>
      <a:lvl2pPr algn="ctr" defTabSz="496888" rtl="0" eaLnBrk="0" fontAlgn="base" hangingPunct="0">
        <a:spcBef>
          <a:spcPct val="0"/>
        </a:spcBef>
        <a:spcAft>
          <a:spcPct val="0"/>
        </a:spcAft>
        <a:defRPr sz="4800">
          <a:solidFill>
            <a:schemeClr val="tx1"/>
          </a:solidFill>
          <a:latin typeface="Calibri" pitchFamily="34" charset="0"/>
        </a:defRPr>
      </a:lvl2pPr>
      <a:lvl3pPr algn="ctr" defTabSz="496888" rtl="0" eaLnBrk="0" fontAlgn="base" hangingPunct="0">
        <a:spcBef>
          <a:spcPct val="0"/>
        </a:spcBef>
        <a:spcAft>
          <a:spcPct val="0"/>
        </a:spcAft>
        <a:defRPr sz="4800">
          <a:solidFill>
            <a:schemeClr val="tx1"/>
          </a:solidFill>
          <a:latin typeface="Calibri" pitchFamily="34" charset="0"/>
        </a:defRPr>
      </a:lvl3pPr>
      <a:lvl4pPr algn="ctr" defTabSz="496888" rtl="0" eaLnBrk="0" fontAlgn="base" hangingPunct="0">
        <a:spcBef>
          <a:spcPct val="0"/>
        </a:spcBef>
        <a:spcAft>
          <a:spcPct val="0"/>
        </a:spcAft>
        <a:defRPr sz="4800">
          <a:solidFill>
            <a:schemeClr val="tx1"/>
          </a:solidFill>
          <a:latin typeface="Calibri" pitchFamily="34" charset="0"/>
        </a:defRPr>
      </a:lvl4pPr>
      <a:lvl5pPr algn="ctr" defTabSz="496888" rtl="0" eaLnBrk="0" fontAlgn="base" hangingPunct="0">
        <a:spcBef>
          <a:spcPct val="0"/>
        </a:spcBef>
        <a:spcAft>
          <a:spcPct val="0"/>
        </a:spcAft>
        <a:defRPr sz="4800">
          <a:solidFill>
            <a:schemeClr val="tx1"/>
          </a:solidFill>
          <a:latin typeface="Calibri" pitchFamily="34" charset="0"/>
        </a:defRPr>
      </a:lvl5pPr>
      <a:lvl6pPr marL="457200" algn="ctr" defTabSz="496888" rtl="0" fontAlgn="base">
        <a:spcBef>
          <a:spcPct val="0"/>
        </a:spcBef>
        <a:spcAft>
          <a:spcPct val="0"/>
        </a:spcAft>
        <a:defRPr sz="4800">
          <a:solidFill>
            <a:schemeClr val="tx1"/>
          </a:solidFill>
          <a:latin typeface="Calibri" pitchFamily="34" charset="0"/>
        </a:defRPr>
      </a:lvl6pPr>
      <a:lvl7pPr marL="914400" algn="ctr" defTabSz="496888" rtl="0" fontAlgn="base">
        <a:spcBef>
          <a:spcPct val="0"/>
        </a:spcBef>
        <a:spcAft>
          <a:spcPct val="0"/>
        </a:spcAft>
        <a:defRPr sz="4800">
          <a:solidFill>
            <a:schemeClr val="tx1"/>
          </a:solidFill>
          <a:latin typeface="Calibri" pitchFamily="34" charset="0"/>
        </a:defRPr>
      </a:lvl7pPr>
      <a:lvl8pPr marL="1371600" algn="ctr" defTabSz="496888" rtl="0" fontAlgn="base">
        <a:spcBef>
          <a:spcPct val="0"/>
        </a:spcBef>
        <a:spcAft>
          <a:spcPct val="0"/>
        </a:spcAft>
        <a:defRPr sz="4800">
          <a:solidFill>
            <a:schemeClr val="tx1"/>
          </a:solidFill>
          <a:latin typeface="Calibri" pitchFamily="34" charset="0"/>
        </a:defRPr>
      </a:lvl8pPr>
      <a:lvl9pPr marL="1828800" algn="ctr" defTabSz="496888" rtl="0" fontAlgn="base">
        <a:spcBef>
          <a:spcPct val="0"/>
        </a:spcBef>
        <a:spcAft>
          <a:spcPct val="0"/>
        </a:spcAft>
        <a:defRPr sz="4800">
          <a:solidFill>
            <a:schemeClr val="tx1"/>
          </a:solidFill>
          <a:latin typeface="Calibri" pitchFamily="34" charset="0"/>
        </a:defRPr>
      </a:lvl9pPr>
    </p:titleStyle>
    <p:bodyStyle>
      <a:lvl1pPr marL="371475" indent="-371475" algn="l" defTabSz="496888"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6450" indent="-309563" algn="l" defTabSz="496888"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1425" indent="-247650" algn="l" defTabSz="49688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39900" indent="-247650" algn="l" defTabSz="49688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36788" indent="-247650" algn="l" defTabSz="49688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4539" indent="-248594" algn="l" defTabSz="497190" rtl="0" eaLnBrk="1" latinLnBrk="0" hangingPunct="1">
        <a:spcBef>
          <a:spcPct val="20000"/>
        </a:spcBef>
        <a:buFont typeface="Arial"/>
        <a:buChar char="•"/>
        <a:defRPr sz="2200" kern="1200">
          <a:solidFill>
            <a:schemeClr val="tx1"/>
          </a:solidFill>
          <a:latin typeface="+mn-lt"/>
          <a:ea typeface="+mn-ea"/>
          <a:cs typeface="+mn-cs"/>
        </a:defRPr>
      </a:lvl6pPr>
      <a:lvl7pPr marL="3231726" indent="-248594" algn="l" defTabSz="497190" rtl="0" eaLnBrk="1" latinLnBrk="0" hangingPunct="1">
        <a:spcBef>
          <a:spcPct val="20000"/>
        </a:spcBef>
        <a:buFont typeface="Arial"/>
        <a:buChar char="•"/>
        <a:defRPr sz="2200" kern="1200">
          <a:solidFill>
            <a:schemeClr val="tx1"/>
          </a:solidFill>
          <a:latin typeface="+mn-lt"/>
          <a:ea typeface="+mn-ea"/>
          <a:cs typeface="+mn-cs"/>
        </a:defRPr>
      </a:lvl7pPr>
      <a:lvl8pPr marL="3728916" indent="-248594" algn="l" defTabSz="497190" rtl="0" eaLnBrk="1" latinLnBrk="0" hangingPunct="1">
        <a:spcBef>
          <a:spcPct val="20000"/>
        </a:spcBef>
        <a:buFont typeface="Arial"/>
        <a:buChar char="•"/>
        <a:defRPr sz="2200" kern="1200">
          <a:solidFill>
            <a:schemeClr val="tx1"/>
          </a:solidFill>
          <a:latin typeface="+mn-lt"/>
          <a:ea typeface="+mn-ea"/>
          <a:cs typeface="+mn-cs"/>
        </a:defRPr>
      </a:lvl8pPr>
      <a:lvl9pPr marL="4226104" indent="-248594" algn="l" defTabSz="49719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190" rtl="0" eaLnBrk="1" latinLnBrk="0" hangingPunct="1">
        <a:defRPr sz="2000" kern="1200">
          <a:solidFill>
            <a:schemeClr val="tx1"/>
          </a:solidFill>
          <a:latin typeface="+mn-lt"/>
          <a:ea typeface="+mn-ea"/>
          <a:cs typeface="+mn-cs"/>
        </a:defRPr>
      </a:lvl1pPr>
      <a:lvl2pPr marL="497190" algn="l" defTabSz="497190" rtl="0" eaLnBrk="1" latinLnBrk="0" hangingPunct="1">
        <a:defRPr sz="2000" kern="1200">
          <a:solidFill>
            <a:schemeClr val="tx1"/>
          </a:solidFill>
          <a:latin typeface="+mn-lt"/>
          <a:ea typeface="+mn-ea"/>
          <a:cs typeface="+mn-cs"/>
        </a:defRPr>
      </a:lvl2pPr>
      <a:lvl3pPr marL="994377" algn="l" defTabSz="497190" rtl="0" eaLnBrk="1" latinLnBrk="0" hangingPunct="1">
        <a:defRPr sz="2000" kern="1200">
          <a:solidFill>
            <a:schemeClr val="tx1"/>
          </a:solidFill>
          <a:latin typeface="+mn-lt"/>
          <a:ea typeface="+mn-ea"/>
          <a:cs typeface="+mn-cs"/>
        </a:defRPr>
      </a:lvl3pPr>
      <a:lvl4pPr marL="1491566" algn="l" defTabSz="497190" rtl="0" eaLnBrk="1" latinLnBrk="0" hangingPunct="1">
        <a:defRPr sz="2000" kern="1200">
          <a:solidFill>
            <a:schemeClr val="tx1"/>
          </a:solidFill>
          <a:latin typeface="+mn-lt"/>
          <a:ea typeface="+mn-ea"/>
          <a:cs typeface="+mn-cs"/>
        </a:defRPr>
      </a:lvl4pPr>
      <a:lvl5pPr marL="1988756" algn="l" defTabSz="497190" rtl="0" eaLnBrk="1" latinLnBrk="0" hangingPunct="1">
        <a:defRPr sz="2000" kern="1200">
          <a:solidFill>
            <a:schemeClr val="tx1"/>
          </a:solidFill>
          <a:latin typeface="+mn-lt"/>
          <a:ea typeface="+mn-ea"/>
          <a:cs typeface="+mn-cs"/>
        </a:defRPr>
      </a:lvl5pPr>
      <a:lvl6pPr marL="2485943" algn="l" defTabSz="497190" rtl="0" eaLnBrk="1" latinLnBrk="0" hangingPunct="1">
        <a:defRPr sz="2000" kern="1200">
          <a:solidFill>
            <a:schemeClr val="tx1"/>
          </a:solidFill>
          <a:latin typeface="+mn-lt"/>
          <a:ea typeface="+mn-ea"/>
          <a:cs typeface="+mn-cs"/>
        </a:defRPr>
      </a:lvl6pPr>
      <a:lvl7pPr marL="2983133" algn="l" defTabSz="497190" rtl="0" eaLnBrk="1" latinLnBrk="0" hangingPunct="1">
        <a:defRPr sz="2000" kern="1200">
          <a:solidFill>
            <a:schemeClr val="tx1"/>
          </a:solidFill>
          <a:latin typeface="+mn-lt"/>
          <a:ea typeface="+mn-ea"/>
          <a:cs typeface="+mn-cs"/>
        </a:defRPr>
      </a:lvl7pPr>
      <a:lvl8pPr marL="3480322" algn="l" defTabSz="497190" rtl="0" eaLnBrk="1" latinLnBrk="0" hangingPunct="1">
        <a:defRPr sz="2000" kern="1200">
          <a:solidFill>
            <a:schemeClr val="tx1"/>
          </a:solidFill>
          <a:latin typeface="+mn-lt"/>
          <a:ea typeface="+mn-ea"/>
          <a:cs typeface="+mn-cs"/>
        </a:defRPr>
      </a:lvl8pPr>
      <a:lvl9pPr marL="3977510" algn="l" defTabSz="4971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rff.undp.org/publication/insurance-opportunities-western-balka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Jovanka.cetkovic@undp.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35314FA-D856-4468-B188-9F6E256D37C5}"/>
              </a:ext>
            </a:extLst>
          </p:cNvPr>
          <p:cNvSpPr txBox="1">
            <a:spLocks/>
          </p:cNvSpPr>
          <p:nvPr/>
        </p:nvSpPr>
        <p:spPr bwMode="auto">
          <a:xfrm>
            <a:off x="1811338" y="1954213"/>
            <a:ext cx="961866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38" tIns="49719" rIns="99438" bIns="49719"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bs-Latn-BA" altLang="en-US" sz="5400" b="1" dirty="0">
                <a:solidFill>
                  <a:schemeClr val="bg1"/>
                </a:solidFill>
                <a:latin typeface="Calibri" panose="020F0502020204030204" pitchFamily="34" charset="0"/>
              </a:rPr>
              <a:t>Upravljanje rizicima od katastrofa</a:t>
            </a:r>
            <a:endParaRPr lang="bs-Latn-BA" altLang="en-US" sz="2800" b="1" dirty="0">
              <a:solidFill>
                <a:schemeClr val="bg1"/>
              </a:solidFill>
              <a:latin typeface="Calibri" panose="020F0502020204030204" pitchFamily="34" charset="0"/>
            </a:endParaRPr>
          </a:p>
          <a:p>
            <a:pPr algn="ctr"/>
            <a:r>
              <a:rPr lang="bs-Latn-BA" altLang="en-US" sz="2800" b="1" dirty="0">
                <a:solidFill>
                  <a:schemeClr val="bg1"/>
                </a:solidFill>
                <a:latin typeface="Calibri" panose="020F0502020204030204" pitchFamily="34" charset="0"/>
              </a:rPr>
              <a:t>   </a:t>
            </a:r>
          </a:p>
          <a:p>
            <a:pPr algn="ctr"/>
            <a:r>
              <a:rPr lang="bs-Latn-BA" altLang="en-US" sz="2800" b="1" dirty="0">
                <a:solidFill>
                  <a:schemeClr val="bg1"/>
                </a:solidFill>
                <a:latin typeface="Calibri" panose="020F0502020204030204" pitchFamily="34" charset="0"/>
              </a:rPr>
              <a:t>Zlatibor, 06. Juni 2025.</a:t>
            </a:r>
            <a:endParaRPr lang="en-GB" altLang="en-US" sz="2800" b="1" dirty="0">
              <a:solidFill>
                <a:schemeClr val="bg1"/>
              </a:solidFill>
              <a:latin typeface="Calibri" panose="020F0502020204030204" pitchFamily="34" charset="0"/>
            </a:endParaRPr>
          </a:p>
        </p:txBody>
      </p:sp>
      <p:pic>
        <p:nvPicPr>
          <p:cNvPr id="2" name="Picture 1">
            <a:extLst>
              <a:ext uri="{FF2B5EF4-FFF2-40B4-BE49-F238E27FC236}">
                <a16:creationId xmlns:a16="http://schemas.microsoft.com/office/drawing/2014/main" id="{53CF336D-C898-C2E4-3251-E34E1B6F2ACB}"/>
              </a:ext>
            </a:extLst>
          </p:cNvPr>
          <p:cNvPicPr>
            <a:picLocks noChangeAspect="1"/>
          </p:cNvPicPr>
          <p:nvPr/>
        </p:nvPicPr>
        <p:blipFill>
          <a:blip r:embed="rId2"/>
          <a:stretch>
            <a:fillRect/>
          </a:stretch>
        </p:blipFill>
        <p:spPr>
          <a:xfrm>
            <a:off x="12223994" y="418018"/>
            <a:ext cx="725487" cy="13107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3">
            <a:extLst>
              <a:ext uri="{FF2B5EF4-FFF2-40B4-BE49-F238E27FC236}">
                <a16:creationId xmlns:a16="http://schemas.microsoft.com/office/drawing/2014/main" id="{8F962914-DF62-4636-AD75-FD9AA186FC84}"/>
              </a:ext>
            </a:extLst>
          </p:cNvPr>
          <p:cNvSpPr>
            <a:spLocks noGrp="1"/>
          </p:cNvSpPr>
          <p:nvPr>
            <p:ph idx="1"/>
          </p:nvPr>
        </p:nvSpPr>
        <p:spPr bwMode="auto">
          <a:xfrm>
            <a:off x="2581275" y="1435100"/>
            <a:ext cx="9618663" cy="5422900"/>
          </a:xfrm>
        </p:spPr>
        <p:txBody>
          <a:bodyPr vert="horz" wrap="square" numCol="1" anchor="t" anchorCtr="0" compatLnSpc="1">
            <a:prstTxWarp prst="textNoShape">
              <a:avLst/>
            </a:prstTxWarp>
          </a:bodyPr>
          <a:lstStyle/>
          <a:p>
            <a:pPr algn="ctr">
              <a:buFont typeface="Wingdings" panose="05000000000000000000" pitchFamily="2" charset="2"/>
              <a:buChar char="ü"/>
              <a:defRPr/>
            </a:pPr>
            <a:r>
              <a:rPr lang="pl-PL" altLang="en-US" sz="3200" dirty="0">
                <a:solidFill>
                  <a:schemeClr val="bg1"/>
                </a:solidFill>
              </a:rPr>
              <a:t>(Regionalni) Pool za rizike</a:t>
            </a:r>
            <a:r>
              <a:rPr lang="en-US" altLang="en-US" sz="3200" dirty="0">
                <a:solidFill>
                  <a:schemeClr val="bg1"/>
                </a:solidFill>
              </a:rPr>
              <a:t>,</a:t>
            </a:r>
          </a:p>
          <a:p>
            <a:pPr marL="0" indent="0" algn="ctr">
              <a:buNone/>
              <a:defRPr/>
            </a:pPr>
            <a:r>
              <a:rPr lang="en-US" altLang="en-US" sz="2400" dirty="0" err="1">
                <a:solidFill>
                  <a:schemeClr val="bg1"/>
                </a:solidFill>
              </a:rPr>
              <a:t>Izazovi</a:t>
            </a:r>
            <a:r>
              <a:rPr lang="en-US" altLang="en-US" sz="2400" dirty="0">
                <a:solidFill>
                  <a:schemeClr val="bg1"/>
                </a:solidFill>
              </a:rPr>
              <a:t> </a:t>
            </a:r>
            <a:r>
              <a:rPr lang="en-US" altLang="en-US" sz="2400" dirty="0" err="1">
                <a:solidFill>
                  <a:schemeClr val="bg1"/>
                </a:solidFill>
              </a:rPr>
              <a:t>povezani</a:t>
            </a:r>
            <a:r>
              <a:rPr lang="en-US" altLang="en-US" sz="2400" dirty="0">
                <a:solidFill>
                  <a:schemeClr val="bg1"/>
                </a:solidFill>
              </a:rPr>
              <a:t> </a:t>
            </a:r>
            <a:r>
              <a:rPr lang="en-US" altLang="en-US" sz="2400" dirty="0" err="1">
                <a:solidFill>
                  <a:schemeClr val="bg1"/>
                </a:solidFill>
              </a:rPr>
              <a:t>sa</a:t>
            </a:r>
            <a:r>
              <a:rPr lang="en-US" altLang="en-US" sz="2400" dirty="0">
                <a:solidFill>
                  <a:schemeClr val="bg1"/>
                </a:solidFill>
              </a:rPr>
              <a:t> </a:t>
            </a:r>
            <a:r>
              <a:rPr lang="en-US" altLang="en-US" sz="2400" dirty="0" err="1">
                <a:solidFill>
                  <a:schemeClr val="bg1"/>
                </a:solidFill>
              </a:rPr>
              <a:t>uspostavljanjem</a:t>
            </a:r>
            <a:r>
              <a:rPr lang="en-US" altLang="en-US" sz="2400" dirty="0">
                <a:solidFill>
                  <a:schemeClr val="bg1"/>
                </a:solidFill>
              </a:rPr>
              <a:t> </a:t>
            </a:r>
            <a:r>
              <a:rPr lang="en-US" altLang="en-US" sz="2400" dirty="0" err="1">
                <a:solidFill>
                  <a:schemeClr val="bg1"/>
                </a:solidFill>
              </a:rPr>
              <a:t>regionalnog</a:t>
            </a:r>
            <a:r>
              <a:rPr lang="en-US" altLang="en-US" sz="2400" dirty="0">
                <a:solidFill>
                  <a:schemeClr val="bg1"/>
                </a:solidFill>
              </a:rPr>
              <a:t> </a:t>
            </a:r>
            <a:r>
              <a:rPr lang="bs-Latn-BA" altLang="en-US" sz="2400" dirty="0" err="1">
                <a:solidFill>
                  <a:schemeClr val="bg1"/>
                </a:solidFill>
              </a:rPr>
              <a:t>poola</a:t>
            </a:r>
            <a:r>
              <a:rPr lang="bs-Latn-BA" altLang="en-US" sz="2400" dirty="0">
                <a:solidFill>
                  <a:schemeClr val="bg1"/>
                </a:solidFill>
              </a:rPr>
              <a:t> za </a:t>
            </a:r>
            <a:r>
              <a:rPr lang="en-US" altLang="en-US" sz="2400" dirty="0" err="1">
                <a:solidFill>
                  <a:schemeClr val="bg1"/>
                </a:solidFill>
              </a:rPr>
              <a:t>pokrivanje</a:t>
            </a:r>
            <a:r>
              <a:rPr lang="en-US" altLang="en-US" sz="2400" dirty="0">
                <a:solidFill>
                  <a:schemeClr val="bg1"/>
                </a:solidFill>
              </a:rPr>
              <a:t> </a:t>
            </a:r>
            <a:r>
              <a:rPr lang="en-US" altLang="en-US" sz="2400" dirty="0" err="1">
                <a:solidFill>
                  <a:schemeClr val="bg1"/>
                </a:solidFill>
              </a:rPr>
              <a:t>rizika</a:t>
            </a:r>
            <a:r>
              <a:rPr lang="en-US" altLang="en-US" sz="2400" dirty="0">
                <a:solidFill>
                  <a:schemeClr val="bg1"/>
                </a:solidFill>
              </a:rPr>
              <a:t>, </a:t>
            </a:r>
            <a:r>
              <a:rPr lang="en-US" altLang="en-US" sz="2400" dirty="0" err="1">
                <a:solidFill>
                  <a:schemeClr val="bg1"/>
                </a:solidFill>
              </a:rPr>
              <a:t>uključuju</a:t>
            </a:r>
            <a:r>
              <a:rPr lang="bs-Latn-BA" altLang="en-US" sz="2400" dirty="0">
                <a:solidFill>
                  <a:schemeClr val="bg1"/>
                </a:solidFill>
              </a:rPr>
              <a:t> </a:t>
            </a:r>
            <a:r>
              <a:rPr lang="en-US" altLang="en-US" sz="2400" dirty="0" err="1">
                <a:solidFill>
                  <a:schemeClr val="bg1"/>
                </a:solidFill>
              </a:rPr>
              <a:t>obezbjeđivanje</a:t>
            </a:r>
            <a:r>
              <a:rPr lang="en-US" altLang="en-US" sz="2400" dirty="0">
                <a:solidFill>
                  <a:schemeClr val="bg1"/>
                </a:solidFill>
              </a:rPr>
              <a:t> </a:t>
            </a:r>
            <a:r>
              <a:rPr lang="en-US" altLang="en-US" sz="2400" dirty="0" err="1">
                <a:solidFill>
                  <a:schemeClr val="bg1"/>
                </a:solidFill>
              </a:rPr>
              <a:t>političke</a:t>
            </a:r>
            <a:r>
              <a:rPr lang="en-US" altLang="en-US" sz="2400" dirty="0">
                <a:solidFill>
                  <a:schemeClr val="bg1"/>
                </a:solidFill>
              </a:rPr>
              <a:t> </a:t>
            </a:r>
            <a:r>
              <a:rPr lang="en-US" altLang="en-US" sz="2400" dirty="0" err="1">
                <a:solidFill>
                  <a:schemeClr val="bg1"/>
                </a:solidFill>
              </a:rPr>
              <a:t>posvećenosti</a:t>
            </a:r>
            <a:r>
              <a:rPr lang="en-US" altLang="en-US" sz="2400" dirty="0">
                <a:solidFill>
                  <a:schemeClr val="bg1"/>
                </a:solidFill>
              </a:rPr>
              <a:t> i </a:t>
            </a:r>
            <a:r>
              <a:rPr lang="en-US" altLang="en-US" sz="2400" dirty="0" err="1">
                <a:solidFill>
                  <a:schemeClr val="bg1"/>
                </a:solidFill>
              </a:rPr>
              <a:t>saradnje</a:t>
            </a:r>
            <a:r>
              <a:rPr lang="en-US" altLang="en-US" sz="2400" dirty="0">
                <a:solidFill>
                  <a:schemeClr val="bg1"/>
                </a:solidFill>
              </a:rPr>
              <a:t>, razvoj </a:t>
            </a:r>
            <a:r>
              <a:rPr lang="en-US" altLang="en-US" sz="2400" dirty="0" err="1">
                <a:solidFill>
                  <a:schemeClr val="bg1"/>
                </a:solidFill>
              </a:rPr>
              <a:t>pouzdanog</a:t>
            </a:r>
            <a:r>
              <a:rPr lang="en-US" altLang="en-US" sz="2400" dirty="0">
                <a:solidFill>
                  <a:schemeClr val="bg1"/>
                </a:solidFill>
              </a:rPr>
              <a:t> </a:t>
            </a:r>
            <a:r>
              <a:rPr lang="en-US" altLang="en-US" sz="2400" dirty="0" err="1">
                <a:solidFill>
                  <a:schemeClr val="bg1"/>
                </a:solidFill>
              </a:rPr>
              <a:t>okvira</a:t>
            </a:r>
            <a:r>
              <a:rPr lang="en-US" altLang="en-US" sz="2400" dirty="0">
                <a:solidFill>
                  <a:schemeClr val="bg1"/>
                </a:solidFill>
              </a:rPr>
              <a:t> za </a:t>
            </a:r>
            <a:r>
              <a:rPr lang="en-US" altLang="en-US" sz="2400" dirty="0" err="1">
                <a:solidFill>
                  <a:schemeClr val="bg1"/>
                </a:solidFill>
              </a:rPr>
              <a:t>procjenu</a:t>
            </a:r>
            <a:r>
              <a:rPr lang="en-US" altLang="en-US" sz="2400" dirty="0">
                <a:solidFill>
                  <a:schemeClr val="bg1"/>
                </a:solidFill>
              </a:rPr>
              <a:t> i </a:t>
            </a:r>
            <a:r>
              <a:rPr lang="en-US" altLang="en-US" sz="2400" dirty="0" err="1">
                <a:solidFill>
                  <a:schemeClr val="bg1"/>
                </a:solidFill>
              </a:rPr>
              <a:t>određivanje</a:t>
            </a:r>
            <a:r>
              <a:rPr lang="en-US" altLang="en-US" sz="2400" dirty="0">
                <a:solidFill>
                  <a:schemeClr val="bg1"/>
                </a:solidFill>
              </a:rPr>
              <a:t> </a:t>
            </a:r>
            <a:r>
              <a:rPr lang="en-US" altLang="en-US" sz="2400" dirty="0" err="1">
                <a:solidFill>
                  <a:schemeClr val="bg1"/>
                </a:solidFill>
              </a:rPr>
              <a:t>cijene</a:t>
            </a:r>
            <a:r>
              <a:rPr lang="en-US" altLang="en-US" sz="2400" dirty="0">
                <a:solidFill>
                  <a:schemeClr val="bg1"/>
                </a:solidFill>
              </a:rPr>
              <a:t> </a:t>
            </a:r>
            <a:r>
              <a:rPr lang="en-US" altLang="en-US" sz="2400" dirty="0" err="1">
                <a:solidFill>
                  <a:schemeClr val="bg1"/>
                </a:solidFill>
              </a:rPr>
              <a:t>rizika</a:t>
            </a:r>
            <a:r>
              <a:rPr lang="en-US" altLang="en-US" sz="2400" dirty="0">
                <a:solidFill>
                  <a:schemeClr val="bg1"/>
                </a:solidFill>
              </a:rPr>
              <a:t>, </a:t>
            </a:r>
            <a:r>
              <a:rPr lang="en-US" altLang="en-US" sz="2400" dirty="0" err="1">
                <a:solidFill>
                  <a:schemeClr val="bg1"/>
                </a:solidFill>
              </a:rPr>
              <a:t>kao</a:t>
            </a:r>
            <a:r>
              <a:rPr lang="en-US" altLang="en-US" sz="2400" dirty="0">
                <a:solidFill>
                  <a:schemeClr val="bg1"/>
                </a:solidFill>
              </a:rPr>
              <a:t> i </a:t>
            </a:r>
            <a:r>
              <a:rPr lang="en-US" altLang="en-US" sz="2400" dirty="0" err="1">
                <a:solidFill>
                  <a:schemeClr val="bg1"/>
                </a:solidFill>
              </a:rPr>
              <a:t>pristup</a:t>
            </a:r>
            <a:r>
              <a:rPr lang="en-US" altLang="en-US" sz="2400" dirty="0">
                <a:solidFill>
                  <a:schemeClr val="bg1"/>
                </a:solidFill>
              </a:rPr>
              <a:t> </a:t>
            </a:r>
            <a:r>
              <a:rPr lang="en-US" altLang="en-US" sz="2400" dirty="0" err="1">
                <a:solidFill>
                  <a:schemeClr val="bg1"/>
                </a:solidFill>
              </a:rPr>
              <a:t>tehničkoj</a:t>
            </a:r>
            <a:r>
              <a:rPr lang="en-US" altLang="en-US" sz="2400" dirty="0">
                <a:solidFill>
                  <a:schemeClr val="bg1"/>
                </a:solidFill>
              </a:rPr>
              <a:t> </a:t>
            </a:r>
            <a:r>
              <a:rPr lang="en-US" altLang="en-US" sz="2400" dirty="0" err="1">
                <a:solidFill>
                  <a:schemeClr val="bg1"/>
                </a:solidFill>
              </a:rPr>
              <a:t>ekspertizi</a:t>
            </a:r>
            <a:r>
              <a:rPr lang="en-US" altLang="en-US" sz="2400" dirty="0">
                <a:solidFill>
                  <a:schemeClr val="bg1"/>
                </a:solidFill>
              </a:rPr>
              <a:t> i </a:t>
            </a:r>
            <a:r>
              <a:rPr lang="en-US" altLang="en-US" sz="2400" dirty="0" err="1">
                <a:solidFill>
                  <a:schemeClr val="bg1"/>
                </a:solidFill>
              </a:rPr>
              <a:t>resursima</a:t>
            </a:r>
            <a:endParaRPr lang="bs-Latn-BA" altLang="en-US" sz="2400" dirty="0">
              <a:solidFill>
                <a:schemeClr val="bg1"/>
              </a:solidFill>
            </a:endParaRPr>
          </a:p>
          <a:p>
            <a:pPr marL="0" indent="0" algn="ctr">
              <a:buNone/>
              <a:defRPr/>
            </a:pPr>
            <a:endParaRPr lang="en-US" altLang="en-US" sz="3200" dirty="0">
              <a:solidFill>
                <a:schemeClr val="bg1"/>
              </a:solidFill>
            </a:endParaRPr>
          </a:p>
          <a:p>
            <a:pPr algn="ctr">
              <a:buFont typeface="Wingdings" panose="05000000000000000000" pitchFamily="2" charset="2"/>
              <a:buChar char="ü"/>
              <a:defRPr/>
            </a:pPr>
            <a:r>
              <a:rPr lang="en-GB" altLang="en-US" sz="3200" dirty="0">
                <a:solidFill>
                  <a:schemeClr val="bg1"/>
                </a:solidFill>
              </a:rPr>
              <a:t>(</a:t>
            </a:r>
            <a:r>
              <a:rPr lang="bs-Latn-BA" altLang="en-US" sz="3200" dirty="0">
                <a:solidFill>
                  <a:schemeClr val="bg1"/>
                </a:solidFill>
              </a:rPr>
              <a:t>Regionalne) katastrofalne obveznice (</a:t>
            </a:r>
            <a:r>
              <a:rPr lang="bs-Latn-BA" altLang="en-US" sz="3200" dirty="0" err="1">
                <a:solidFill>
                  <a:schemeClr val="bg1"/>
                </a:solidFill>
              </a:rPr>
              <a:t>Cat</a:t>
            </a:r>
            <a:r>
              <a:rPr lang="bs-Latn-BA" altLang="en-US" sz="3200" dirty="0">
                <a:solidFill>
                  <a:schemeClr val="bg1"/>
                </a:solidFill>
              </a:rPr>
              <a:t> </a:t>
            </a:r>
            <a:r>
              <a:rPr lang="bs-Latn-BA" altLang="en-US" sz="3200" dirty="0" err="1">
                <a:solidFill>
                  <a:schemeClr val="bg1"/>
                </a:solidFill>
              </a:rPr>
              <a:t>Bonds</a:t>
            </a:r>
            <a:r>
              <a:rPr lang="bs-Latn-BA" altLang="en-US" sz="3200" dirty="0">
                <a:solidFill>
                  <a:schemeClr val="bg1"/>
                </a:solidFill>
              </a:rPr>
              <a:t>) – Cilj: </a:t>
            </a:r>
            <a:r>
              <a:rPr lang="bs-Latn-BA" altLang="en-US" sz="3200" dirty="0" err="1">
                <a:solidFill>
                  <a:schemeClr val="bg1"/>
                </a:solidFill>
              </a:rPr>
              <a:t>omogućiti</a:t>
            </a:r>
            <a:r>
              <a:rPr lang="bs-Latn-BA" altLang="en-US" sz="3200" dirty="0">
                <a:solidFill>
                  <a:schemeClr val="bg1"/>
                </a:solidFill>
              </a:rPr>
              <a:t> državama i teritorijama Zapadnog Balkana efikasan mehanizam za </a:t>
            </a:r>
            <a:r>
              <a:rPr lang="bs-Latn-BA" altLang="en-US" sz="3200" dirty="0" err="1">
                <a:solidFill>
                  <a:schemeClr val="bg1"/>
                </a:solidFill>
              </a:rPr>
              <a:t>prenos</a:t>
            </a:r>
            <a:r>
              <a:rPr lang="bs-Latn-BA" altLang="en-US" sz="3200" dirty="0">
                <a:solidFill>
                  <a:schemeClr val="bg1"/>
                </a:solidFill>
              </a:rPr>
              <a:t> rizika od katastrofa.</a:t>
            </a:r>
            <a:endParaRPr lang="en-GB" altLang="en-US" sz="3200" dirty="0">
              <a:solidFill>
                <a:schemeClr val="bg1"/>
              </a:solidFill>
            </a:endParaRPr>
          </a:p>
          <a:p>
            <a:pPr marL="0" indent="0" algn="ctr">
              <a:buNone/>
              <a:defRPr/>
            </a:pPr>
            <a:endParaRPr lang="en-GB" altLang="en-US" sz="2400" dirty="0">
              <a:solidFill>
                <a:schemeClr val="bg1"/>
              </a:solidFill>
            </a:endParaRPr>
          </a:p>
        </p:txBody>
      </p:sp>
      <p:grpSp>
        <p:nvGrpSpPr>
          <p:cNvPr id="27651" name="Group 57">
            <a:extLst>
              <a:ext uri="{FF2B5EF4-FFF2-40B4-BE49-F238E27FC236}">
                <a16:creationId xmlns:a16="http://schemas.microsoft.com/office/drawing/2014/main" id="{748EA1A9-CA64-4D29-B231-3B2D66EA0ECA}"/>
              </a:ext>
            </a:extLst>
          </p:cNvPr>
          <p:cNvGrpSpPr>
            <a:grpSpLocks/>
          </p:cNvGrpSpPr>
          <p:nvPr/>
        </p:nvGrpSpPr>
        <p:grpSpPr bwMode="auto">
          <a:xfrm>
            <a:off x="411163" y="1593850"/>
            <a:ext cx="1531937" cy="1760538"/>
            <a:chOff x="3964747" y="1494777"/>
            <a:chExt cx="1532026" cy="1760950"/>
          </a:xfrm>
        </p:grpSpPr>
        <p:sp>
          <p:nvSpPr>
            <p:cNvPr id="4" name="Hexagon 3">
              <a:extLst>
                <a:ext uri="{FF2B5EF4-FFF2-40B4-BE49-F238E27FC236}">
                  <a16:creationId xmlns:a16="http://schemas.microsoft.com/office/drawing/2014/main" id="{F0902B0D-4211-44DF-A538-4BD475CE8D1F}"/>
                </a:ext>
              </a:extLst>
            </p:cNvPr>
            <p:cNvSpPr/>
            <p:nvPr/>
          </p:nvSpPr>
          <p:spPr>
            <a:xfrm rot="5400000">
              <a:off x="3850286" y="1609238"/>
              <a:ext cx="1760950" cy="153202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Hexagon 4">
              <a:extLst>
                <a:ext uri="{FF2B5EF4-FFF2-40B4-BE49-F238E27FC236}">
                  <a16:creationId xmlns:a16="http://schemas.microsoft.com/office/drawing/2014/main" id="{400B2954-79C1-4EF6-8054-3B840A12BD8E}"/>
                </a:ext>
              </a:extLst>
            </p:cNvPr>
            <p:cNvSpPr txBox="1"/>
            <p:nvPr/>
          </p:nvSpPr>
          <p:spPr>
            <a:xfrm>
              <a:off x="4252101" y="1769479"/>
              <a:ext cx="1054161" cy="121154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600200">
                <a:lnSpc>
                  <a:spcPct val="90000"/>
                </a:lnSpc>
                <a:spcAft>
                  <a:spcPct val="35000"/>
                </a:spcAft>
                <a:defRPr/>
              </a:pPr>
              <a:endParaRPr lang="en-US" sz="3600">
                <a:solidFill>
                  <a:schemeClr val="bg1"/>
                </a:solidFill>
                <a:effectLst>
                  <a:outerShdw blurRad="38100" dist="38100" dir="2700000" algn="tl">
                    <a:srgbClr val="000000">
                      <a:alpha val="43137"/>
                    </a:srgbClr>
                  </a:outerShdw>
                </a:effectLst>
              </a:endParaRPr>
            </a:p>
          </p:txBody>
        </p:sp>
      </p:grpSp>
      <p:grpSp>
        <p:nvGrpSpPr>
          <p:cNvPr id="27652" name="Group 57">
            <a:extLst>
              <a:ext uri="{FF2B5EF4-FFF2-40B4-BE49-F238E27FC236}">
                <a16:creationId xmlns:a16="http://schemas.microsoft.com/office/drawing/2014/main" id="{8D54F1A7-BC61-4A36-BCD3-D8705C5A7D13}"/>
              </a:ext>
            </a:extLst>
          </p:cNvPr>
          <p:cNvGrpSpPr>
            <a:grpSpLocks/>
          </p:cNvGrpSpPr>
          <p:nvPr/>
        </p:nvGrpSpPr>
        <p:grpSpPr bwMode="auto">
          <a:xfrm>
            <a:off x="411163" y="1593850"/>
            <a:ext cx="1531937" cy="1760538"/>
            <a:chOff x="3964747" y="1494777"/>
            <a:chExt cx="1532026" cy="1760950"/>
          </a:xfrm>
        </p:grpSpPr>
        <p:sp>
          <p:nvSpPr>
            <p:cNvPr id="7" name="Hexagon 6">
              <a:extLst>
                <a:ext uri="{FF2B5EF4-FFF2-40B4-BE49-F238E27FC236}">
                  <a16:creationId xmlns:a16="http://schemas.microsoft.com/office/drawing/2014/main" id="{AEB25147-9342-4F41-9921-A03B39F6337F}"/>
                </a:ext>
              </a:extLst>
            </p:cNvPr>
            <p:cNvSpPr/>
            <p:nvPr/>
          </p:nvSpPr>
          <p:spPr>
            <a:xfrm rot="5400000">
              <a:off x="3850286" y="1609238"/>
              <a:ext cx="1760950" cy="153202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Hexagon 4">
              <a:extLst>
                <a:ext uri="{FF2B5EF4-FFF2-40B4-BE49-F238E27FC236}">
                  <a16:creationId xmlns:a16="http://schemas.microsoft.com/office/drawing/2014/main" id="{98C90633-EB69-4A9C-B913-F55C10B60164}"/>
                </a:ext>
              </a:extLst>
            </p:cNvPr>
            <p:cNvSpPr txBox="1"/>
            <p:nvPr/>
          </p:nvSpPr>
          <p:spPr>
            <a:xfrm>
              <a:off x="4252101" y="1769479"/>
              <a:ext cx="1054161" cy="121154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600200">
                <a:lnSpc>
                  <a:spcPct val="90000"/>
                </a:lnSpc>
                <a:spcAft>
                  <a:spcPct val="35000"/>
                </a:spcAft>
                <a:defRPr/>
              </a:pPr>
              <a:endParaRPr lang="en-US" sz="3600">
                <a:solidFill>
                  <a:schemeClr val="bg1"/>
                </a:solidFill>
                <a:effectLst>
                  <a:outerShdw blurRad="38100" dist="38100" dir="2700000" algn="tl">
                    <a:srgbClr val="000000">
                      <a:alpha val="43137"/>
                    </a:srgbClr>
                  </a:outerShdw>
                </a:effectLst>
              </a:endParaRPr>
            </a:p>
          </p:txBody>
        </p:sp>
      </p:grpSp>
      <p:sp>
        <p:nvSpPr>
          <p:cNvPr id="9" name="TextBox 8">
            <a:extLst>
              <a:ext uri="{FF2B5EF4-FFF2-40B4-BE49-F238E27FC236}">
                <a16:creationId xmlns:a16="http://schemas.microsoft.com/office/drawing/2014/main" id="{29BF8162-D276-4C2B-A4D8-588B073F28DB}"/>
              </a:ext>
            </a:extLst>
          </p:cNvPr>
          <p:cNvSpPr txBox="1"/>
          <p:nvPr/>
        </p:nvSpPr>
        <p:spPr>
          <a:xfrm>
            <a:off x="411163" y="2212975"/>
            <a:ext cx="1531937" cy="954107"/>
          </a:xfrm>
          <a:prstGeom prst="rect">
            <a:avLst/>
          </a:prstGeom>
          <a:noFill/>
        </p:spPr>
        <p:txBody>
          <a:bodyPr wrap="square">
            <a:spAutoFit/>
          </a:bodyPr>
          <a:lstStyle/>
          <a:p>
            <a:pPr algn="ctr" eaLnBrk="1" hangingPunct="1">
              <a:defRPr/>
            </a:pPr>
            <a:r>
              <a:rPr lang="bs-Latn-BA" altLang="en-US" sz="1400" b="1" dirty="0">
                <a:solidFill>
                  <a:schemeClr val="bg1"/>
                </a:solidFill>
                <a:effectLst>
                  <a:outerShdw blurRad="38100" dist="38100" dir="2700000" algn="tl">
                    <a:srgbClr val="000000">
                      <a:alpha val="43137"/>
                    </a:srgbClr>
                  </a:outerShdw>
                </a:effectLst>
              </a:rPr>
              <a:t>Moguća rješenja i zainteresovane strane:</a:t>
            </a:r>
          </a:p>
        </p:txBody>
      </p:sp>
      <p:pic>
        <p:nvPicPr>
          <p:cNvPr id="2" name="Picture 1">
            <a:extLst>
              <a:ext uri="{FF2B5EF4-FFF2-40B4-BE49-F238E27FC236}">
                <a16:creationId xmlns:a16="http://schemas.microsoft.com/office/drawing/2014/main" id="{26377942-AF95-D3CA-E807-4638A8D78A35}"/>
              </a:ext>
            </a:extLst>
          </p:cNvPr>
          <p:cNvPicPr>
            <a:picLocks noChangeAspect="1"/>
          </p:cNvPicPr>
          <p:nvPr/>
        </p:nvPicPr>
        <p:blipFill>
          <a:blip r:embed="rId3"/>
          <a:stretch>
            <a:fillRect/>
          </a:stretch>
        </p:blipFill>
        <p:spPr>
          <a:xfrm>
            <a:off x="12199938" y="283095"/>
            <a:ext cx="725487" cy="13107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5FC9-4E5C-4FBE-B28F-21DCE751ED60}"/>
              </a:ext>
            </a:extLst>
          </p:cNvPr>
          <p:cNvSpPr>
            <a:spLocks noGrp="1"/>
          </p:cNvSpPr>
          <p:nvPr>
            <p:ph type="title"/>
          </p:nvPr>
        </p:nvSpPr>
        <p:spPr>
          <a:xfrm>
            <a:off x="2441575" y="2609850"/>
            <a:ext cx="9075738" cy="5138738"/>
          </a:xfrm>
        </p:spPr>
        <p:txBody>
          <a:bodyPr/>
          <a:lstStyle/>
          <a:p>
            <a:pPr>
              <a:defRPr/>
            </a:pPr>
            <a:r>
              <a:rPr lang="sr-Latn-RS" dirty="0">
                <a:solidFill>
                  <a:schemeClr val="bg1">
                    <a:lumMod val="95000"/>
                  </a:schemeClr>
                </a:solidFill>
              </a:rPr>
              <a:t>Hvala</a:t>
            </a:r>
            <a:r>
              <a:rPr lang="en-GB" dirty="0">
                <a:solidFill>
                  <a:schemeClr val="bg1">
                    <a:lumMod val="95000"/>
                  </a:schemeClr>
                </a:solidFill>
              </a:rPr>
              <a:t>!</a:t>
            </a:r>
            <a:br>
              <a:rPr lang="en-US" sz="2400" dirty="0"/>
            </a:br>
            <a:br>
              <a:rPr lang="en-US" sz="2400" dirty="0"/>
            </a:br>
            <a:r>
              <a:rPr lang="en-US" sz="2000" dirty="0">
                <a:hlinkClick r:id="rId3"/>
              </a:rPr>
              <a:t>Insurance and Risk Financing Opportunities in Western Balkans | UNDP IRFF</a:t>
            </a:r>
            <a:br>
              <a:rPr lang="bs-Latn-BA" sz="2400" dirty="0"/>
            </a:br>
            <a:br>
              <a:rPr lang="bs-Latn-BA" sz="2400" dirty="0"/>
            </a:br>
            <a:br>
              <a:rPr lang="en-US" altLang="en-US" sz="2400" dirty="0">
                <a:solidFill>
                  <a:schemeClr val="bg1"/>
                </a:solidFill>
              </a:rPr>
            </a:br>
            <a:r>
              <a:rPr lang="en-GB" altLang="en-US" sz="2400" u="sng" dirty="0" err="1">
                <a:solidFill>
                  <a:schemeClr val="bg1"/>
                </a:solidFill>
              </a:rPr>
              <a:t>j</a:t>
            </a:r>
            <a:r>
              <a:rPr lang="en-GB" altLang="en-US" sz="2400" u="sng" dirty="0" err="1">
                <a:solidFill>
                  <a:schemeClr val="bg1"/>
                </a:solidFill>
                <a:hlinkClick r:id="rId4">
                  <a:extLst>
                    <a:ext uri="{A12FA001-AC4F-418D-AE19-62706E023703}">
                      <ahyp:hlinkClr xmlns:ahyp="http://schemas.microsoft.com/office/drawing/2018/hyperlinkcolor" val="tx"/>
                    </a:ext>
                  </a:extLst>
                </a:hlinkClick>
              </a:rPr>
              <a:t>ovanka.cetkovic</a:t>
            </a:r>
            <a:r>
              <a:rPr lang="bs-Latn-BA" altLang="en-US" sz="2400" u="sng" dirty="0">
                <a:solidFill>
                  <a:schemeClr val="bg1"/>
                </a:solidFill>
                <a:hlinkClick r:id="rId4">
                  <a:extLst>
                    <a:ext uri="{A12FA001-AC4F-418D-AE19-62706E023703}">
                      <ahyp:hlinkClr xmlns:ahyp="http://schemas.microsoft.com/office/drawing/2018/hyperlinkcolor" val="tx"/>
                    </a:ext>
                  </a:extLst>
                </a:hlinkClick>
              </a:rPr>
              <a:t>@undp.org</a:t>
            </a:r>
            <a:br>
              <a:rPr lang="en-US" altLang="en-US" sz="2400" u="sng" dirty="0">
                <a:solidFill>
                  <a:schemeClr val="bg1"/>
                </a:solidFill>
              </a:rPr>
            </a:br>
            <a:br>
              <a:rPr lang="sr-Latn-BA" altLang="en-US" sz="2400" u="sng" dirty="0">
                <a:solidFill>
                  <a:schemeClr val="bg1"/>
                </a:solidFill>
              </a:rPr>
            </a:br>
            <a:br>
              <a:rPr lang="bs-Latn-BA" altLang="en-US" sz="2400" u="sng" dirty="0">
                <a:solidFill>
                  <a:schemeClr val="bg1"/>
                </a:solidFill>
              </a:rPr>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73EFA242-7A3C-43AA-92BD-A1E27E57F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0186" y="1438238"/>
            <a:ext cx="3669462" cy="2647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Title 2">
            <a:extLst>
              <a:ext uri="{FF2B5EF4-FFF2-40B4-BE49-F238E27FC236}">
                <a16:creationId xmlns:a16="http://schemas.microsoft.com/office/drawing/2014/main" id="{172964F1-DCB4-4631-87D1-382D723A3C4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bs-Latn-BA" altLang="en-US" dirty="0">
                <a:solidFill>
                  <a:schemeClr val="bg1"/>
                </a:solidFill>
              </a:rPr>
              <a:t>Poplave </a:t>
            </a:r>
            <a:endParaRPr lang="en-GB" altLang="en-US" dirty="0">
              <a:solidFill>
                <a:schemeClr val="bg1"/>
              </a:solidFill>
            </a:endParaRPr>
          </a:p>
        </p:txBody>
      </p:sp>
      <p:grpSp>
        <p:nvGrpSpPr>
          <p:cNvPr id="20484" name="Group 57">
            <a:extLst>
              <a:ext uri="{FF2B5EF4-FFF2-40B4-BE49-F238E27FC236}">
                <a16:creationId xmlns:a16="http://schemas.microsoft.com/office/drawing/2014/main" id="{8963AB03-90F3-45BB-B160-EF298FFC699E}"/>
              </a:ext>
            </a:extLst>
          </p:cNvPr>
          <p:cNvGrpSpPr>
            <a:grpSpLocks/>
          </p:cNvGrpSpPr>
          <p:nvPr/>
        </p:nvGrpSpPr>
        <p:grpSpPr bwMode="auto">
          <a:xfrm>
            <a:off x="411163" y="1593850"/>
            <a:ext cx="1531937" cy="1760538"/>
            <a:chOff x="3964747" y="1494777"/>
            <a:chExt cx="1532026" cy="1760950"/>
          </a:xfrm>
        </p:grpSpPr>
        <p:sp>
          <p:nvSpPr>
            <p:cNvPr id="5" name="Hexagon 4">
              <a:extLst>
                <a:ext uri="{FF2B5EF4-FFF2-40B4-BE49-F238E27FC236}">
                  <a16:creationId xmlns:a16="http://schemas.microsoft.com/office/drawing/2014/main" id="{7D0E1942-98D5-4058-8BE2-EA6E7485A661}"/>
                </a:ext>
              </a:extLst>
            </p:cNvPr>
            <p:cNvSpPr/>
            <p:nvPr/>
          </p:nvSpPr>
          <p:spPr>
            <a:xfrm rot="5400000">
              <a:off x="3850286" y="1609238"/>
              <a:ext cx="1760950" cy="153202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Hexagon 4">
              <a:extLst>
                <a:ext uri="{FF2B5EF4-FFF2-40B4-BE49-F238E27FC236}">
                  <a16:creationId xmlns:a16="http://schemas.microsoft.com/office/drawing/2014/main" id="{68214A28-CE72-4645-821D-E3C985D4EA8A}"/>
                </a:ext>
              </a:extLst>
            </p:cNvPr>
            <p:cNvSpPr txBox="1"/>
            <p:nvPr/>
          </p:nvSpPr>
          <p:spPr>
            <a:xfrm>
              <a:off x="4252101" y="1769479"/>
              <a:ext cx="1054161" cy="121154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600200">
                <a:lnSpc>
                  <a:spcPct val="90000"/>
                </a:lnSpc>
                <a:spcAft>
                  <a:spcPct val="35000"/>
                </a:spcAft>
                <a:defRPr/>
              </a:pPr>
              <a:endParaRPr lang="en-US" sz="3600">
                <a:solidFill>
                  <a:schemeClr val="bg1"/>
                </a:solidFill>
                <a:effectLst>
                  <a:outerShdw blurRad="38100" dist="38100" dir="2700000" algn="tl">
                    <a:srgbClr val="000000">
                      <a:alpha val="43137"/>
                    </a:srgbClr>
                  </a:outerShdw>
                </a:effectLst>
              </a:endParaRPr>
            </a:p>
          </p:txBody>
        </p:sp>
      </p:grpSp>
      <p:grpSp>
        <p:nvGrpSpPr>
          <p:cNvPr id="20485" name="Group 57">
            <a:extLst>
              <a:ext uri="{FF2B5EF4-FFF2-40B4-BE49-F238E27FC236}">
                <a16:creationId xmlns:a16="http://schemas.microsoft.com/office/drawing/2014/main" id="{FF0E2A2F-8FDE-4869-914A-F51D9C23E038}"/>
              </a:ext>
            </a:extLst>
          </p:cNvPr>
          <p:cNvGrpSpPr>
            <a:grpSpLocks/>
          </p:cNvGrpSpPr>
          <p:nvPr/>
        </p:nvGrpSpPr>
        <p:grpSpPr bwMode="auto">
          <a:xfrm>
            <a:off x="411163" y="1593850"/>
            <a:ext cx="1531937" cy="1760538"/>
            <a:chOff x="3964747" y="1494777"/>
            <a:chExt cx="1532026" cy="1760950"/>
          </a:xfrm>
        </p:grpSpPr>
        <p:sp>
          <p:nvSpPr>
            <p:cNvPr id="8" name="Hexagon 7">
              <a:extLst>
                <a:ext uri="{FF2B5EF4-FFF2-40B4-BE49-F238E27FC236}">
                  <a16:creationId xmlns:a16="http://schemas.microsoft.com/office/drawing/2014/main" id="{5AB21225-5DBD-4B4D-AC3C-4BD021120209}"/>
                </a:ext>
              </a:extLst>
            </p:cNvPr>
            <p:cNvSpPr/>
            <p:nvPr/>
          </p:nvSpPr>
          <p:spPr>
            <a:xfrm rot="5400000">
              <a:off x="3850286" y="1609238"/>
              <a:ext cx="1760950" cy="153202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Hexagon 4">
              <a:extLst>
                <a:ext uri="{FF2B5EF4-FFF2-40B4-BE49-F238E27FC236}">
                  <a16:creationId xmlns:a16="http://schemas.microsoft.com/office/drawing/2014/main" id="{80D6B977-7C23-4F28-A9D9-DA4A3393425C}"/>
                </a:ext>
              </a:extLst>
            </p:cNvPr>
            <p:cNvSpPr txBox="1"/>
            <p:nvPr/>
          </p:nvSpPr>
          <p:spPr>
            <a:xfrm>
              <a:off x="4252101" y="1769479"/>
              <a:ext cx="1054161" cy="121154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600200">
                <a:lnSpc>
                  <a:spcPct val="90000"/>
                </a:lnSpc>
                <a:spcAft>
                  <a:spcPct val="35000"/>
                </a:spcAft>
                <a:defRPr/>
              </a:pPr>
              <a:endParaRPr lang="en-US" sz="3600">
                <a:solidFill>
                  <a:schemeClr val="bg1"/>
                </a:solidFill>
                <a:effectLst>
                  <a:outerShdw blurRad="38100" dist="38100" dir="2700000" algn="tl">
                    <a:srgbClr val="000000">
                      <a:alpha val="43137"/>
                    </a:srgbClr>
                  </a:outerShdw>
                </a:effectLst>
              </a:endParaRPr>
            </a:p>
          </p:txBody>
        </p:sp>
      </p:grpSp>
      <p:sp>
        <p:nvSpPr>
          <p:cNvPr id="10" name="TextBox 9">
            <a:extLst>
              <a:ext uri="{FF2B5EF4-FFF2-40B4-BE49-F238E27FC236}">
                <a16:creationId xmlns:a16="http://schemas.microsoft.com/office/drawing/2014/main" id="{528E825D-17F2-4884-809A-E4E4EF87A3FB}"/>
              </a:ext>
            </a:extLst>
          </p:cNvPr>
          <p:cNvSpPr txBox="1"/>
          <p:nvPr/>
        </p:nvSpPr>
        <p:spPr>
          <a:xfrm>
            <a:off x="411163" y="2195513"/>
            <a:ext cx="1531937" cy="307975"/>
          </a:xfrm>
          <a:prstGeom prst="rect">
            <a:avLst/>
          </a:prstGeom>
          <a:noFill/>
        </p:spPr>
        <p:txBody>
          <a:bodyPr>
            <a:spAutoFit/>
          </a:bodyPr>
          <a:lstStyle/>
          <a:p>
            <a:pPr algn="ctr" eaLnBrk="1" hangingPunct="1">
              <a:defRPr/>
            </a:pPr>
            <a:r>
              <a:rPr lang="bs-Latn-BA" altLang="en-US" sz="1400" b="1" dirty="0">
                <a:solidFill>
                  <a:schemeClr val="bg1"/>
                </a:solidFill>
                <a:effectLst>
                  <a:outerShdw blurRad="38100" dist="38100" dir="2700000" algn="tl">
                    <a:srgbClr val="000000">
                      <a:alpha val="43137"/>
                    </a:srgbClr>
                  </a:outerShdw>
                </a:effectLst>
              </a:rPr>
              <a:t>UTICAJ</a:t>
            </a:r>
          </a:p>
        </p:txBody>
      </p:sp>
      <p:sp>
        <p:nvSpPr>
          <p:cNvPr id="3" name="TextBox 2">
            <a:extLst>
              <a:ext uri="{FF2B5EF4-FFF2-40B4-BE49-F238E27FC236}">
                <a16:creationId xmlns:a16="http://schemas.microsoft.com/office/drawing/2014/main" id="{6404D26E-76C6-A618-CF0E-107A30045495}"/>
              </a:ext>
            </a:extLst>
          </p:cNvPr>
          <p:cNvSpPr txBox="1"/>
          <p:nvPr/>
        </p:nvSpPr>
        <p:spPr>
          <a:xfrm>
            <a:off x="2110154" y="1420775"/>
            <a:ext cx="7280030" cy="5262979"/>
          </a:xfrm>
          <a:prstGeom prst="rect">
            <a:avLst/>
          </a:prstGeom>
          <a:noFill/>
        </p:spPr>
        <p:txBody>
          <a:bodyPr wrap="square">
            <a:spAutoFit/>
          </a:bodyPr>
          <a:lstStyle/>
          <a:p>
            <a:pPr>
              <a:buNone/>
            </a:pPr>
            <a:r>
              <a:rPr lang="en-US" sz="2400" b="1" dirty="0">
                <a:solidFill>
                  <a:schemeClr val="bg1"/>
                </a:solidFill>
              </a:rPr>
              <a:t>Maj 2014 – </a:t>
            </a:r>
            <a:r>
              <a:rPr lang="en-US" sz="2400" b="1" dirty="0" err="1">
                <a:solidFill>
                  <a:schemeClr val="bg1"/>
                </a:solidFill>
              </a:rPr>
              <a:t>ekstremne</a:t>
            </a:r>
            <a:r>
              <a:rPr lang="en-US" sz="2400" b="1" dirty="0">
                <a:solidFill>
                  <a:schemeClr val="bg1"/>
                </a:solidFill>
              </a:rPr>
              <a:t> </a:t>
            </a:r>
            <a:r>
              <a:rPr lang="en-US" sz="2400" b="1" dirty="0" err="1">
                <a:solidFill>
                  <a:schemeClr val="bg1"/>
                </a:solidFill>
              </a:rPr>
              <a:t>poplave</a:t>
            </a:r>
            <a:r>
              <a:rPr lang="bs-Latn-BA" sz="2400" b="1" dirty="0">
                <a:solidFill>
                  <a:schemeClr val="bg1"/>
                </a:solidFill>
              </a:rPr>
              <a:t>,</a:t>
            </a:r>
            <a:r>
              <a:rPr lang="en-US" sz="2400" b="1" dirty="0" err="1">
                <a:solidFill>
                  <a:schemeClr val="bg1"/>
                </a:solidFill>
              </a:rPr>
              <a:t>najviši</a:t>
            </a:r>
            <a:r>
              <a:rPr lang="en-US" sz="2400" b="1" dirty="0">
                <a:solidFill>
                  <a:schemeClr val="bg1"/>
                </a:solidFill>
              </a:rPr>
              <a:t> </a:t>
            </a:r>
            <a:r>
              <a:rPr lang="en-US" sz="2400" b="1" dirty="0" err="1">
                <a:solidFill>
                  <a:schemeClr val="bg1"/>
                </a:solidFill>
              </a:rPr>
              <a:t>vodostaji</a:t>
            </a:r>
            <a:r>
              <a:rPr lang="bs-Latn-BA" sz="2400" b="1" dirty="0">
                <a:solidFill>
                  <a:schemeClr val="bg1"/>
                </a:solidFill>
              </a:rPr>
              <a:t> i štete</a:t>
            </a:r>
            <a:r>
              <a:rPr lang="en-US" sz="2400" b="1" dirty="0">
                <a:solidFill>
                  <a:schemeClr val="bg1"/>
                </a:solidFill>
              </a:rPr>
              <a:t>:</a:t>
            </a:r>
            <a:endParaRPr lang="en-US" sz="2400" dirty="0">
              <a:solidFill>
                <a:schemeClr val="bg1"/>
              </a:solidFill>
            </a:endParaRPr>
          </a:p>
          <a:p>
            <a:pPr>
              <a:buFont typeface="Arial" panose="020B0604020202020204" pitchFamily="34" charset="0"/>
              <a:buChar char="•"/>
            </a:pPr>
            <a:r>
              <a:rPr lang="en-US" sz="2400" b="1" dirty="0" err="1">
                <a:solidFill>
                  <a:schemeClr val="bg1"/>
                </a:solidFill>
              </a:rPr>
              <a:t>Srbija</a:t>
            </a:r>
            <a:r>
              <a:rPr lang="en-US" sz="2400" b="1" dirty="0">
                <a:solidFill>
                  <a:schemeClr val="bg1"/>
                </a:solidFill>
              </a:rPr>
              <a:t>:</a:t>
            </a:r>
            <a:r>
              <a:rPr lang="en-US" sz="2400" dirty="0">
                <a:solidFill>
                  <a:schemeClr val="bg1"/>
                </a:solidFill>
              </a:rPr>
              <a:t> 1,106 </a:t>
            </a:r>
            <a:r>
              <a:rPr lang="en-US" sz="2400" dirty="0" err="1">
                <a:solidFill>
                  <a:schemeClr val="bg1"/>
                </a:solidFill>
              </a:rPr>
              <a:t>milijardi</a:t>
            </a:r>
            <a:r>
              <a:rPr lang="en-US" sz="2400" dirty="0">
                <a:solidFill>
                  <a:schemeClr val="bg1"/>
                </a:solidFill>
              </a:rPr>
              <a:t> EUR</a:t>
            </a:r>
          </a:p>
          <a:p>
            <a:pPr>
              <a:buFont typeface="Arial" panose="020B0604020202020204" pitchFamily="34" charset="0"/>
              <a:buChar char="•"/>
            </a:pPr>
            <a:r>
              <a:rPr lang="en-US" sz="2400" b="1" dirty="0">
                <a:solidFill>
                  <a:schemeClr val="bg1"/>
                </a:solidFill>
              </a:rPr>
              <a:t>Hrvatska:</a:t>
            </a:r>
            <a:r>
              <a:rPr lang="en-US" sz="2400" dirty="0">
                <a:solidFill>
                  <a:schemeClr val="bg1"/>
                </a:solidFill>
              </a:rPr>
              <a:t> 297,6 </a:t>
            </a:r>
            <a:r>
              <a:rPr lang="en-US" sz="2400" dirty="0" err="1">
                <a:solidFill>
                  <a:schemeClr val="bg1"/>
                </a:solidFill>
              </a:rPr>
              <a:t>miliona</a:t>
            </a:r>
            <a:r>
              <a:rPr lang="en-US" sz="2400" dirty="0">
                <a:solidFill>
                  <a:schemeClr val="bg1"/>
                </a:solidFill>
              </a:rPr>
              <a:t> EUR</a:t>
            </a:r>
          </a:p>
          <a:p>
            <a:pPr>
              <a:buFont typeface="Arial" panose="020B0604020202020204" pitchFamily="34" charset="0"/>
              <a:buChar char="•"/>
            </a:pPr>
            <a:r>
              <a:rPr lang="en-US" sz="2400" b="1" dirty="0" err="1">
                <a:solidFill>
                  <a:schemeClr val="bg1"/>
                </a:solidFill>
              </a:rPr>
              <a:t>Bugarska</a:t>
            </a:r>
            <a:r>
              <a:rPr lang="en-US" sz="2400" b="1" dirty="0">
                <a:solidFill>
                  <a:schemeClr val="bg1"/>
                </a:solidFill>
              </a:rPr>
              <a:t>:</a:t>
            </a:r>
            <a:r>
              <a:rPr lang="en-US" sz="2400" dirty="0">
                <a:solidFill>
                  <a:schemeClr val="bg1"/>
                </a:solidFill>
              </a:rPr>
              <a:t> 311,3 </a:t>
            </a:r>
            <a:r>
              <a:rPr lang="en-US" sz="2400" dirty="0" err="1">
                <a:solidFill>
                  <a:schemeClr val="bg1"/>
                </a:solidFill>
              </a:rPr>
              <a:t>miliona</a:t>
            </a:r>
            <a:r>
              <a:rPr lang="en-US" sz="2400" dirty="0">
                <a:solidFill>
                  <a:schemeClr val="bg1"/>
                </a:solidFill>
              </a:rPr>
              <a:t> EUR</a:t>
            </a:r>
          </a:p>
          <a:p>
            <a:pPr>
              <a:buFont typeface="Arial" panose="020B0604020202020204" pitchFamily="34" charset="0"/>
              <a:buChar char="•"/>
            </a:pPr>
            <a:r>
              <a:rPr lang="en-US" sz="2400" b="1" dirty="0">
                <a:solidFill>
                  <a:schemeClr val="bg1"/>
                </a:solidFill>
              </a:rPr>
              <a:t>BiH:</a:t>
            </a:r>
            <a:endParaRPr lang="en-US" sz="2400" dirty="0">
              <a:solidFill>
                <a:schemeClr val="bg1"/>
              </a:solidFill>
            </a:endParaRPr>
          </a:p>
          <a:p>
            <a:pPr marL="742950" lvl="1" indent="-285750">
              <a:buFont typeface="Arial" panose="020B0604020202020204" pitchFamily="34" charset="0"/>
              <a:buChar char="•"/>
            </a:pPr>
            <a:r>
              <a:rPr lang="en-US" sz="2400" dirty="0">
                <a:solidFill>
                  <a:schemeClr val="bg1"/>
                </a:solidFill>
              </a:rPr>
              <a:t>1,02 </a:t>
            </a:r>
            <a:r>
              <a:rPr lang="en-US" sz="2400" dirty="0" err="1">
                <a:solidFill>
                  <a:schemeClr val="bg1"/>
                </a:solidFill>
              </a:rPr>
              <a:t>milijarde</a:t>
            </a:r>
            <a:r>
              <a:rPr lang="en-US" sz="2400" dirty="0">
                <a:solidFill>
                  <a:schemeClr val="bg1"/>
                </a:solidFill>
              </a:rPr>
              <a:t> EUR u </a:t>
            </a:r>
            <a:r>
              <a:rPr lang="en-US" sz="2400" dirty="0" err="1">
                <a:solidFill>
                  <a:schemeClr val="bg1"/>
                </a:solidFill>
              </a:rPr>
              <a:t>Federaciji</a:t>
            </a:r>
            <a:r>
              <a:rPr lang="en-US" sz="2400" dirty="0">
                <a:solidFill>
                  <a:schemeClr val="bg1"/>
                </a:solidFill>
              </a:rPr>
              <a:t> BiH</a:t>
            </a:r>
          </a:p>
          <a:p>
            <a:pPr marL="742950" lvl="1" indent="-285750">
              <a:buFont typeface="Arial" panose="020B0604020202020204" pitchFamily="34" charset="0"/>
              <a:buChar char="•"/>
            </a:pPr>
            <a:r>
              <a:rPr lang="en-US" sz="2400" dirty="0">
                <a:solidFill>
                  <a:schemeClr val="bg1"/>
                </a:solidFill>
              </a:rPr>
              <a:t>965 </a:t>
            </a:r>
            <a:r>
              <a:rPr lang="en-US" sz="2400" dirty="0" err="1">
                <a:solidFill>
                  <a:schemeClr val="bg1"/>
                </a:solidFill>
              </a:rPr>
              <a:t>miliona</a:t>
            </a:r>
            <a:r>
              <a:rPr lang="en-US" sz="2400" dirty="0">
                <a:solidFill>
                  <a:schemeClr val="bg1"/>
                </a:solidFill>
              </a:rPr>
              <a:t> EUR u </a:t>
            </a:r>
            <a:r>
              <a:rPr lang="en-US" sz="2400" dirty="0" err="1">
                <a:solidFill>
                  <a:schemeClr val="bg1"/>
                </a:solidFill>
              </a:rPr>
              <a:t>Republici</a:t>
            </a:r>
            <a:r>
              <a:rPr lang="en-US" sz="2400" dirty="0">
                <a:solidFill>
                  <a:schemeClr val="bg1"/>
                </a:solidFill>
              </a:rPr>
              <a:t> </a:t>
            </a:r>
            <a:r>
              <a:rPr lang="en-US" sz="2400" dirty="0" err="1">
                <a:solidFill>
                  <a:schemeClr val="bg1"/>
                </a:solidFill>
              </a:rPr>
              <a:t>Srpskoj</a:t>
            </a:r>
            <a:endParaRPr lang="en-US" sz="2400" dirty="0">
              <a:solidFill>
                <a:schemeClr val="bg1"/>
              </a:solidFill>
            </a:endParaRPr>
          </a:p>
          <a:p>
            <a:pPr marL="742950" lvl="1" indent="-285750">
              <a:buFont typeface="Arial" panose="020B0604020202020204" pitchFamily="34" charset="0"/>
              <a:buChar char="•"/>
            </a:pPr>
            <a:r>
              <a:rPr lang="en-US" sz="2400" dirty="0" err="1">
                <a:solidFill>
                  <a:schemeClr val="bg1"/>
                </a:solidFill>
              </a:rPr>
              <a:t>Poplave</a:t>
            </a:r>
            <a:r>
              <a:rPr lang="en-US" sz="2400" dirty="0">
                <a:solidFill>
                  <a:schemeClr val="bg1"/>
                </a:solidFill>
              </a:rPr>
              <a:t> u BiH </a:t>
            </a:r>
            <a:r>
              <a:rPr lang="en-US" sz="2400" dirty="0" err="1">
                <a:solidFill>
                  <a:schemeClr val="bg1"/>
                </a:solidFill>
              </a:rPr>
              <a:t>uzrokovale</a:t>
            </a:r>
            <a:r>
              <a:rPr lang="en-US" sz="2400" dirty="0">
                <a:solidFill>
                  <a:schemeClr val="bg1"/>
                </a:solidFill>
              </a:rPr>
              <a:t> </a:t>
            </a:r>
            <a:r>
              <a:rPr lang="en-US" sz="2400" dirty="0" err="1">
                <a:solidFill>
                  <a:schemeClr val="bg1"/>
                </a:solidFill>
              </a:rPr>
              <a:t>štetu</a:t>
            </a:r>
            <a:r>
              <a:rPr lang="en-US" sz="2400" dirty="0">
                <a:solidFill>
                  <a:schemeClr val="bg1"/>
                </a:solidFill>
              </a:rPr>
              <a:t> od 15% BDP-a</a:t>
            </a:r>
          </a:p>
          <a:p>
            <a:pPr>
              <a:buNone/>
            </a:pPr>
            <a:r>
              <a:rPr lang="en-US" sz="2400" b="1" dirty="0" err="1">
                <a:solidFill>
                  <a:schemeClr val="bg1"/>
                </a:solidFill>
              </a:rPr>
              <a:t>Najpogođeniji</a:t>
            </a:r>
            <a:r>
              <a:rPr lang="en-US" sz="2400" b="1" dirty="0">
                <a:solidFill>
                  <a:schemeClr val="bg1"/>
                </a:solidFill>
              </a:rPr>
              <a:t> </a:t>
            </a:r>
            <a:r>
              <a:rPr lang="en-US" sz="2400" b="1" dirty="0" err="1">
                <a:solidFill>
                  <a:schemeClr val="bg1"/>
                </a:solidFill>
              </a:rPr>
              <a:t>sektori</a:t>
            </a:r>
            <a:r>
              <a:rPr lang="en-US" sz="2400" b="1" dirty="0">
                <a:solidFill>
                  <a:schemeClr val="bg1"/>
                </a:solidFill>
              </a:rPr>
              <a:t> u BiH </a:t>
            </a:r>
            <a:r>
              <a:rPr lang="en-US" sz="2400" b="1" dirty="0" err="1">
                <a:solidFill>
                  <a:schemeClr val="bg1"/>
                </a:solidFill>
              </a:rPr>
              <a:t>prema</a:t>
            </a:r>
            <a:r>
              <a:rPr lang="en-US" sz="2400" b="1" dirty="0">
                <a:solidFill>
                  <a:schemeClr val="bg1"/>
                </a:solidFill>
              </a:rPr>
              <a:t> </a:t>
            </a:r>
            <a:r>
              <a:rPr lang="en-US" sz="2400" b="1" dirty="0" err="1">
                <a:solidFill>
                  <a:schemeClr val="bg1"/>
                </a:solidFill>
              </a:rPr>
              <a:t>Evropskoj</a:t>
            </a:r>
            <a:r>
              <a:rPr lang="en-US" sz="2400" b="1" dirty="0">
                <a:solidFill>
                  <a:schemeClr val="bg1"/>
                </a:solidFill>
              </a:rPr>
              <a:t> </a:t>
            </a:r>
            <a:r>
              <a:rPr lang="en-US" sz="2400" b="1" dirty="0" err="1">
                <a:solidFill>
                  <a:schemeClr val="bg1"/>
                </a:solidFill>
              </a:rPr>
              <a:t>komisiji</a:t>
            </a:r>
            <a:r>
              <a:rPr lang="en-US" sz="2400" b="1" dirty="0">
                <a:solidFill>
                  <a:schemeClr val="bg1"/>
                </a:solidFill>
              </a:rPr>
              <a:t>:</a:t>
            </a:r>
            <a:endParaRPr lang="en-US" sz="2400" dirty="0">
              <a:solidFill>
                <a:schemeClr val="bg1"/>
              </a:solidFill>
            </a:endParaRPr>
          </a:p>
          <a:p>
            <a:pPr>
              <a:buFont typeface="Arial" panose="020B0604020202020204" pitchFamily="34" charset="0"/>
              <a:buChar char="•"/>
            </a:pPr>
            <a:r>
              <a:rPr lang="en-US" sz="2400" dirty="0" err="1">
                <a:solidFill>
                  <a:schemeClr val="bg1"/>
                </a:solidFill>
              </a:rPr>
              <a:t>Ekonomija</a:t>
            </a:r>
            <a:r>
              <a:rPr lang="en-US" sz="2400" dirty="0">
                <a:solidFill>
                  <a:schemeClr val="bg1"/>
                </a:solidFill>
              </a:rPr>
              <a:t>: 790 </a:t>
            </a:r>
            <a:r>
              <a:rPr lang="en-US" sz="2400" dirty="0" err="1">
                <a:solidFill>
                  <a:schemeClr val="bg1"/>
                </a:solidFill>
              </a:rPr>
              <a:t>miliona</a:t>
            </a:r>
            <a:r>
              <a:rPr lang="en-US" sz="2400" dirty="0">
                <a:solidFill>
                  <a:schemeClr val="bg1"/>
                </a:solidFill>
              </a:rPr>
              <a:t> EUR</a:t>
            </a:r>
          </a:p>
          <a:p>
            <a:pPr>
              <a:buFont typeface="Arial" panose="020B0604020202020204" pitchFamily="34" charset="0"/>
              <a:buChar char="•"/>
            </a:pPr>
            <a:r>
              <a:rPr lang="en-US" sz="2400" dirty="0">
                <a:solidFill>
                  <a:schemeClr val="bg1"/>
                </a:solidFill>
              </a:rPr>
              <a:t>Transport i </a:t>
            </a:r>
            <a:r>
              <a:rPr lang="en-US" sz="2400" dirty="0" err="1">
                <a:solidFill>
                  <a:schemeClr val="bg1"/>
                </a:solidFill>
              </a:rPr>
              <a:t>komunikacije</a:t>
            </a:r>
            <a:r>
              <a:rPr lang="en-US" sz="2400" dirty="0">
                <a:solidFill>
                  <a:schemeClr val="bg1"/>
                </a:solidFill>
              </a:rPr>
              <a:t>: 346 </a:t>
            </a:r>
            <a:r>
              <a:rPr lang="en-US" sz="2400" dirty="0" err="1">
                <a:solidFill>
                  <a:schemeClr val="bg1"/>
                </a:solidFill>
              </a:rPr>
              <a:t>miliona</a:t>
            </a:r>
            <a:r>
              <a:rPr lang="en-US" sz="2400" dirty="0">
                <a:solidFill>
                  <a:schemeClr val="bg1"/>
                </a:solidFill>
              </a:rPr>
              <a:t> EUR</a:t>
            </a:r>
          </a:p>
          <a:p>
            <a:pPr>
              <a:buFont typeface="Arial" panose="020B0604020202020204" pitchFamily="34" charset="0"/>
              <a:buChar char="•"/>
            </a:pPr>
            <a:r>
              <a:rPr lang="en-US" sz="2400" dirty="0" err="1">
                <a:solidFill>
                  <a:schemeClr val="bg1"/>
                </a:solidFill>
              </a:rPr>
              <a:t>Poljoprivreda</a:t>
            </a:r>
            <a:r>
              <a:rPr lang="en-US" sz="2400" dirty="0">
                <a:solidFill>
                  <a:schemeClr val="bg1"/>
                </a:solidFill>
              </a:rPr>
              <a:t>: 186 </a:t>
            </a:r>
            <a:r>
              <a:rPr lang="en-US" sz="2400" dirty="0" err="1">
                <a:solidFill>
                  <a:schemeClr val="bg1"/>
                </a:solidFill>
              </a:rPr>
              <a:t>miliona</a:t>
            </a:r>
            <a:r>
              <a:rPr lang="en-US" sz="2400" dirty="0">
                <a:solidFill>
                  <a:schemeClr val="bg1"/>
                </a:solidFill>
              </a:rPr>
              <a:t> EUR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57">
            <a:extLst>
              <a:ext uri="{FF2B5EF4-FFF2-40B4-BE49-F238E27FC236}">
                <a16:creationId xmlns:a16="http://schemas.microsoft.com/office/drawing/2014/main" id="{5CE2B05C-9884-4CA1-93D1-4A87FE25F1FB}"/>
              </a:ext>
            </a:extLst>
          </p:cNvPr>
          <p:cNvGrpSpPr>
            <a:grpSpLocks/>
          </p:cNvGrpSpPr>
          <p:nvPr/>
        </p:nvGrpSpPr>
        <p:grpSpPr bwMode="auto">
          <a:xfrm>
            <a:off x="411163" y="1593850"/>
            <a:ext cx="1531937" cy="1760538"/>
            <a:chOff x="3964747" y="1494777"/>
            <a:chExt cx="1532026" cy="1760950"/>
          </a:xfrm>
        </p:grpSpPr>
        <p:sp>
          <p:nvSpPr>
            <p:cNvPr id="5" name="Hexagon 4">
              <a:extLst>
                <a:ext uri="{FF2B5EF4-FFF2-40B4-BE49-F238E27FC236}">
                  <a16:creationId xmlns:a16="http://schemas.microsoft.com/office/drawing/2014/main" id="{BBC4209C-3225-4F4F-9FF2-809AE9CE294E}"/>
                </a:ext>
              </a:extLst>
            </p:cNvPr>
            <p:cNvSpPr/>
            <p:nvPr/>
          </p:nvSpPr>
          <p:spPr>
            <a:xfrm rot="5400000">
              <a:off x="3850286" y="1609238"/>
              <a:ext cx="1760950" cy="153202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Hexagon 4">
              <a:extLst>
                <a:ext uri="{FF2B5EF4-FFF2-40B4-BE49-F238E27FC236}">
                  <a16:creationId xmlns:a16="http://schemas.microsoft.com/office/drawing/2014/main" id="{5B5958EC-3A86-429D-9700-88156D3CDB72}"/>
                </a:ext>
              </a:extLst>
            </p:cNvPr>
            <p:cNvSpPr txBox="1"/>
            <p:nvPr/>
          </p:nvSpPr>
          <p:spPr>
            <a:xfrm>
              <a:off x="4252101" y="1769479"/>
              <a:ext cx="1054161" cy="121154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600200">
                <a:lnSpc>
                  <a:spcPct val="90000"/>
                </a:lnSpc>
                <a:spcAft>
                  <a:spcPct val="35000"/>
                </a:spcAft>
                <a:defRPr/>
              </a:pPr>
              <a:endParaRPr lang="en-US" sz="3600">
                <a:solidFill>
                  <a:schemeClr val="bg1"/>
                </a:solidFill>
                <a:effectLst>
                  <a:outerShdw blurRad="38100" dist="38100" dir="2700000" algn="tl">
                    <a:srgbClr val="000000">
                      <a:alpha val="43137"/>
                    </a:srgbClr>
                  </a:outerShdw>
                </a:effectLst>
              </a:endParaRPr>
            </a:p>
          </p:txBody>
        </p:sp>
      </p:grpSp>
      <p:grpSp>
        <p:nvGrpSpPr>
          <p:cNvPr id="19459" name="Group 57">
            <a:extLst>
              <a:ext uri="{FF2B5EF4-FFF2-40B4-BE49-F238E27FC236}">
                <a16:creationId xmlns:a16="http://schemas.microsoft.com/office/drawing/2014/main" id="{1CB6AE96-F5BE-4C39-8549-AE2AE96FFEF0}"/>
              </a:ext>
            </a:extLst>
          </p:cNvPr>
          <p:cNvGrpSpPr>
            <a:grpSpLocks/>
          </p:cNvGrpSpPr>
          <p:nvPr/>
        </p:nvGrpSpPr>
        <p:grpSpPr bwMode="auto">
          <a:xfrm>
            <a:off x="411163" y="1593850"/>
            <a:ext cx="1531937" cy="1760538"/>
            <a:chOff x="3964747" y="1494777"/>
            <a:chExt cx="1532026" cy="1760950"/>
          </a:xfrm>
        </p:grpSpPr>
        <p:sp>
          <p:nvSpPr>
            <p:cNvPr id="8" name="Hexagon 7">
              <a:extLst>
                <a:ext uri="{FF2B5EF4-FFF2-40B4-BE49-F238E27FC236}">
                  <a16:creationId xmlns:a16="http://schemas.microsoft.com/office/drawing/2014/main" id="{A1EE3B79-F897-42CB-9ACD-20DBEF26DF0F}"/>
                </a:ext>
              </a:extLst>
            </p:cNvPr>
            <p:cNvSpPr/>
            <p:nvPr/>
          </p:nvSpPr>
          <p:spPr>
            <a:xfrm rot="5400000">
              <a:off x="3850286" y="1609238"/>
              <a:ext cx="1760950" cy="153202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Hexagon 4">
              <a:extLst>
                <a:ext uri="{FF2B5EF4-FFF2-40B4-BE49-F238E27FC236}">
                  <a16:creationId xmlns:a16="http://schemas.microsoft.com/office/drawing/2014/main" id="{6A1EEE4A-EB85-4534-9A81-92760BC425B3}"/>
                </a:ext>
              </a:extLst>
            </p:cNvPr>
            <p:cNvSpPr txBox="1"/>
            <p:nvPr/>
          </p:nvSpPr>
          <p:spPr>
            <a:xfrm>
              <a:off x="4252101" y="1769479"/>
              <a:ext cx="1054161" cy="121154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600200">
                <a:lnSpc>
                  <a:spcPct val="90000"/>
                </a:lnSpc>
                <a:spcAft>
                  <a:spcPct val="35000"/>
                </a:spcAft>
                <a:defRPr/>
              </a:pPr>
              <a:endParaRPr lang="en-US" sz="3600">
                <a:solidFill>
                  <a:schemeClr val="bg1"/>
                </a:solidFill>
                <a:effectLst>
                  <a:outerShdw blurRad="38100" dist="38100" dir="2700000" algn="tl">
                    <a:srgbClr val="000000">
                      <a:alpha val="43137"/>
                    </a:srgbClr>
                  </a:outerShdw>
                </a:effectLst>
              </a:endParaRPr>
            </a:p>
          </p:txBody>
        </p:sp>
      </p:grpSp>
      <p:sp>
        <p:nvSpPr>
          <p:cNvPr id="10" name="TextBox 9">
            <a:extLst>
              <a:ext uri="{FF2B5EF4-FFF2-40B4-BE49-F238E27FC236}">
                <a16:creationId xmlns:a16="http://schemas.microsoft.com/office/drawing/2014/main" id="{FE0C8696-635C-4399-B508-86334A37C106}"/>
              </a:ext>
            </a:extLst>
          </p:cNvPr>
          <p:cNvSpPr txBox="1"/>
          <p:nvPr/>
        </p:nvSpPr>
        <p:spPr>
          <a:xfrm>
            <a:off x="340825" y="2195513"/>
            <a:ext cx="1531937" cy="738664"/>
          </a:xfrm>
          <a:prstGeom prst="rect">
            <a:avLst/>
          </a:prstGeom>
          <a:noFill/>
        </p:spPr>
        <p:txBody>
          <a:bodyPr>
            <a:spAutoFit/>
          </a:bodyPr>
          <a:lstStyle/>
          <a:p>
            <a:pPr algn="ctr" eaLnBrk="1" hangingPunct="1">
              <a:defRPr/>
            </a:pPr>
            <a:r>
              <a:rPr lang="bs-Latn-BA" altLang="en-US" sz="1400" b="1" dirty="0">
                <a:solidFill>
                  <a:schemeClr val="bg1"/>
                </a:solidFill>
                <a:effectLst>
                  <a:outerShdw blurRad="38100" dist="38100" dir="2700000" algn="tl">
                    <a:srgbClr val="000000">
                      <a:alpha val="43137"/>
                    </a:srgbClr>
                  </a:outerShdw>
                </a:effectLst>
              </a:rPr>
              <a:t>UTICAJI KLIMATSKIH PROMJENA</a:t>
            </a:r>
          </a:p>
        </p:txBody>
      </p:sp>
      <p:sp>
        <p:nvSpPr>
          <p:cNvPr id="12" name="TextBox 3">
            <a:extLst>
              <a:ext uri="{FF2B5EF4-FFF2-40B4-BE49-F238E27FC236}">
                <a16:creationId xmlns:a16="http://schemas.microsoft.com/office/drawing/2014/main" id="{5201CDD9-77EB-4277-8CA3-EA9C0A211C53}"/>
              </a:ext>
            </a:extLst>
          </p:cNvPr>
          <p:cNvSpPr txBox="1">
            <a:spLocks noChangeArrowheads="1"/>
          </p:cNvSpPr>
          <p:nvPr/>
        </p:nvSpPr>
        <p:spPr bwMode="auto">
          <a:xfrm>
            <a:off x="1872762" y="1593850"/>
            <a:ext cx="4674087" cy="3970338"/>
          </a:xfrm>
          <a:prstGeom prst="rect">
            <a:avLst/>
          </a:prstGeom>
        </p:spPr>
        <p:txBody>
          <a:bodyPr anchor="ctr"/>
          <a:lstStyle/>
          <a:p>
            <a:pPr defTabSz="914400" eaLnBrk="1" hangingPunct="1">
              <a:lnSpc>
                <a:spcPct val="90000"/>
              </a:lnSpc>
              <a:spcBef>
                <a:spcPct val="20000"/>
              </a:spcBef>
              <a:defRPr/>
            </a:pPr>
            <a:r>
              <a:rPr lang="hr-BA" altLang="en-US" sz="3200" b="1" dirty="0">
                <a:solidFill>
                  <a:schemeClr val="bg1"/>
                </a:solidFill>
                <a:latin typeface="Calibri"/>
                <a:cs typeface="+mn-cs"/>
              </a:rPr>
              <a:t>Poplave predstavljaju veliki rizik u BiH i </a:t>
            </a:r>
            <a:r>
              <a:rPr lang="hr-BA" altLang="en-US" sz="3200" b="1" dirty="0" err="1">
                <a:solidFill>
                  <a:schemeClr val="bg1"/>
                </a:solidFill>
                <a:latin typeface="Calibri"/>
                <a:cs typeface="+mn-cs"/>
              </a:rPr>
              <a:t>regionu</a:t>
            </a:r>
            <a:r>
              <a:rPr lang="hr-BA" altLang="en-US" sz="3200" b="1" dirty="0">
                <a:solidFill>
                  <a:schemeClr val="bg1"/>
                </a:solidFill>
                <a:latin typeface="Calibri"/>
                <a:cs typeface="+mn-cs"/>
              </a:rPr>
              <a:t>. Njihova učestalost i </a:t>
            </a:r>
            <a:r>
              <a:rPr lang="hr-BA" altLang="en-US" sz="3200" b="1" dirty="0" err="1">
                <a:solidFill>
                  <a:schemeClr val="bg1"/>
                </a:solidFill>
                <a:latin typeface="Calibri"/>
                <a:cs typeface="+mn-cs"/>
              </a:rPr>
              <a:t>uticaj</a:t>
            </a:r>
            <a:r>
              <a:rPr lang="hr-BA" altLang="en-US" sz="3200" b="1" dirty="0">
                <a:solidFill>
                  <a:schemeClr val="bg1"/>
                </a:solidFill>
                <a:latin typeface="Calibri"/>
                <a:cs typeface="+mn-cs"/>
              </a:rPr>
              <a:t> rastu zbog klimatskih promjena: 2002, 2004, 2006, 2009, 2010, 2013, 2014, 2017, 2018, 2019, 2023, 2024.</a:t>
            </a:r>
            <a:endParaRPr lang="en-GB" altLang="en-US" sz="3200" b="1" dirty="0">
              <a:solidFill>
                <a:schemeClr val="bg1"/>
              </a:solidFill>
              <a:latin typeface="Calibri"/>
              <a:cs typeface="+mn-cs"/>
            </a:endParaRPr>
          </a:p>
          <a:p>
            <a:pPr defTabSz="914400" eaLnBrk="1" hangingPunct="1">
              <a:lnSpc>
                <a:spcPct val="90000"/>
              </a:lnSpc>
              <a:spcAft>
                <a:spcPts val="600"/>
              </a:spcAft>
              <a:defRPr/>
            </a:pPr>
            <a:endParaRPr lang="en-US" altLang="en-US" sz="3200" b="1" dirty="0">
              <a:solidFill>
                <a:srgbClr val="FFFFFF"/>
              </a:solidFill>
              <a:latin typeface="Calibri"/>
              <a:cs typeface="+mn-cs"/>
            </a:endParaRPr>
          </a:p>
        </p:txBody>
      </p:sp>
      <p:sp>
        <p:nvSpPr>
          <p:cNvPr id="13" name="Content Placeholder 2">
            <a:extLst>
              <a:ext uri="{FF2B5EF4-FFF2-40B4-BE49-F238E27FC236}">
                <a16:creationId xmlns:a16="http://schemas.microsoft.com/office/drawing/2014/main" id="{7523CC7B-DF90-475F-BCCF-C39D71DAC720}"/>
              </a:ext>
            </a:extLst>
          </p:cNvPr>
          <p:cNvSpPr txBox="1">
            <a:spLocks/>
          </p:cNvSpPr>
          <p:nvPr/>
        </p:nvSpPr>
        <p:spPr bwMode="auto">
          <a:xfrm>
            <a:off x="411163" y="6015039"/>
            <a:ext cx="10517187" cy="860545"/>
          </a:xfrm>
          <a:prstGeom prst="rect">
            <a:avLst/>
          </a:prstGeom>
          <a:noFill/>
          <a:ln>
            <a:noFill/>
          </a:ln>
        </p:spPr>
        <p:txBody>
          <a:bodyPr anchor="ctr"/>
          <a:lstStyle>
            <a:lvl1pPr marL="371475" indent="-228600">
              <a:defRPr sz="2000">
                <a:solidFill>
                  <a:schemeClr val="tx1"/>
                </a:solidFill>
                <a:latin typeface="Arial" panose="020B0604020202020204" pitchFamily="34" charset="0"/>
                <a:cs typeface="Arial" panose="020B0604020202020204" pitchFamily="34" charset="0"/>
              </a:defRPr>
            </a:lvl1pPr>
            <a:lvl2pPr marL="806450" indent="-309563">
              <a:defRPr sz="2000">
                <a:solidFill>
                  <a:schemeClr val="tx1"/>
                </a:solidFill>
                <a:latin typeface="Arial" panose="020B0604020202020204" pitchFamily="34" charset="0"/>
                <a:cs typeface="Arial" panose="020B0604020202020204" pitchFamily="34" charset="0"/>
              </a:defRPr>
            </a:lvl2pPr>
            <a:lvl3pPr marL="1241425" indent="-247650">
              <a:defRPr sz="2000">
                <a:solidFill>
                  <a:schemeClr val="tx1"/>
                </a:solidFill>
                <a:latin typeface="Arial" panose="020B0604020202020204" pitchFamily="34" charset="0"/>
                <a:cs typeface="Arial" panose="020B0604020202020204" pitchFamily="34" charset="0"/>
              </a:defRPr>
            </a:lvl3pPr>
            <a:lvl4pPr marL="1739900" indent="-247650">
              <a:defRPr sz="2000">
                <a:solidFill>
                  <a:schemeClr val="tx1"/>
                </a:solidFill>
                <a:latin typeface="Arial" panose="020B0604020202020204" pitchFamily="34" charset="0"/>
                <a:cs typeface="Arial" panose="020B0604020202020204" pitchFamily="34" charset="0"/>
              </a:defRPr>
            </a:lvl4pPr>
            <a:lvl5pPr marL="2236788" indent="-247650">
              <a:defRPr sz="2000">
                <a:solidFill>
                  <a:schemeClr val="tx1"/>
                </a:solidFill>
                <a:latin typeface="Arial" panose="020B0604020202020204" pitchFamily="34" charset="0"/>
                <a:cs typeface="Arial" panose="020B0604020202020204" pitchFamily="34" charset="0"/>
              </a:defRPr>
            </a:lvl5pPr>
            <a:lvl6pPr marL="2693988" indent="-2476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3151188" indent="-2476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608388" indent="-2476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4065588" indent="-2476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 typeface="Arial" panose="020B0604020202020204" pitchFamily="34" charset="0"/>
              <a:buChar char="•"/>
              <a:defRPr/>
            </a:pPr>
            <a:endParaRPr lang="en-US" altLang="en-US" sz="1000" b="1" i="1" dirty="0">
              <a:solidFill>
                <a:schemeClr val="bg1"/>
              </a:solidFill>
              <a:latin typeface="Calibri" panose="020F0502020204030204" pitchFamily="34" charset="0"/>
            </a:endParaRPr>
          </a:p>
        </p:txBody>
      </p:sp>
      <p:pic>
        <p:nvPicPr>
          <p:cNvPr id="19463" name="Picture 15">
            <a:extLst>
              <a:ext uri="{FF2B5EF4-FFF2-40B4-BE49-F238E27FC236}">
                <a16:creationId xmlns:a16="http://schemas.microsoft.com/office/drawing/2014/main" id="{E2A021A9-2ECA-4C67-BD43-73B872583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90" y="465993"/>
            <a:ext cx="4409217" cy="279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8D8E26E-FB8B-D624-F586-AE6A7604F85D}"/>
              </a:ext>
            </a:extLst>
          </p:cNvPr>
          <p:cNvPicPr>
            <a:picLocks noChangeAspect="1"/>
          </p:cNvPicPr>
          <p:nvPr/>
        </p:nvPicPr>
        <p:blipFill>
          <a:blip r:embed="rId3"/>
          <a:stretch>
            <a:fillRect/>
          </a:stretch>
        </p:blipFill>
        <p:spPr>
          <a:xfrm>
            <a:off x="8915400" y="3261947"/>
            <a:ext cx="4314824" cy="2866292"/>
          </a:xfrm>
          <a:prstGeom prst="rect">
            <a:avLst/>
          </a:prstGeom>
        </p:spPr>
      </p:pic>
      <p:pic>
        <p:nvPicPr>
          <p:cNvPr id="3" name="Picture 2">
            <a:extLst>
              <a:ext uri="{FF2B5EF4-FFF2-40B4-BE49-F238E27FC236}">
                <a16:creationId xmlns:a16="http://schemas.microsoft.com/office/drawing/2014/main" id="{5CE89D12-AAEB-D4A5-FACD-2D3446A19BD0}"/>
              </a:ext>
            </a:extLst>
          </p:cNvPr>
          <p:cNvPicPr>
            <a:picLocks noChangeAspect="1"/>
          </p:cNvPicPr>
          <p:nvPr/>
        </p:nvPicPr>
        <p:blipFill>
          <a:blip r:embed="rId4"/>
          <a:stretch>
            <a:fillRect/>
          </a:stretch>
        </p:blipFill>
        <p:spPr>
          <a:xfrm>
            <a:off x="12251714" y="465993"/>
            <a:ext cx="725487" cy="13107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4468E-2A94-172F-C4C8-1856ECCFEC79}"/>
              </a:ext>
            </a:extLst>
          </p:cNvPr>
          <p:cNvSpPr>
            <a:spLocks noGrp="1"/>
          </p:cNvSpPr>
          <p:nvPr>
            <p:ph type="title"/>
          </p:nvPr>
        </p:nvSpPr>
        <p:spPr/>
        <p:txBody>
          <a:bodyPr/>
          <a:lstStyle/>
          <a:p>
            <a:r>
              <a:rPr lang="en-GB" dirty="0">
                <a:solidFill>
                  <a:schemeClr val="bg1"/>
                </a:solidFill>
              </a:rPr>
              <a:t>Deset </a:t>
            </a:r>
            <a:r>
              <a:rPr lang="en-GB" dirty="0" err="1">
                <a:solidFill>
                  <a:schemeClr val="bg1"/>
                </a:solidFill>
              </a:rPr>
              <a:t>godina</a:t>
            </a:r>
            <a:r>
              <a:rPr lang="en-GB" dirty="0">
                <a:solidFill>
                  <a:schemeClr val="bg1"/>
                </a:solidFill>
              </a:rPr>
              <a:t> </a:t>
            </a:r>
            <a:r>
              <a:rPr lang="en-GB" dirty="0" err="1">
                <a:solidFill>
                  <a:schemeClr val="bg1"/>
                </a:solidFill>
              </a:rPr>
              <a:t>nakon</a:t>
            </a:r>
            <a:r>
              <a:rPr lang="en-GB" dirty="0">
                <a:solidFill>
                  <a:schemeClr val="bg1"/>
                </a:solidFill>
              </a:rPr>
              <a:t> </a:t>
            </a:r>
            <a:r>
              <a:rPr lang="en-GB" dirty="0" err="1">
                <a:solidFill>
                  <a:schemeClr val="bg1"/>
                </a:solidFill>
              </a:rPr>
              <a:t>poplava</a:t>
            </a:r>
            <a:r>
              <a:rPr lang="en-GB" dirty="0">
                <a:solidFill>
                  <a:schemeClr val="bg1"/>
                </a:solidFill>
              </a:rPr>
              <a:t> 2014.</a:t>
            </a:r>
            <a:endParaRPr lang="en-US" dirty="0">
              <a:solidFill>
                <a:schemeClr val="bg1"/>
              </a:solidFill>
            </a:endParaRPr>
          </a:p>
        </p:txBody>
      </p:sp>
      <p:pic>
        <p:nvPicPr>
          <p:cNvPr id="4" name="Picture 3" descr="A destroyed area of a town">
            <a:extLst>
              <a:ext uri="{FF2B5EF4-FFF2-40B4-BE49-F238E27FC236}">
                <a16:creationId xmlns:a16="http://schemas.microsoft.com/office/drawing/2014/main" id="{0C46D138-DF19-77C8-4F64-F1ABAA9BC610}"/>
              </a:ext>
            </a:extLst>
          </p:cNvPr>
          <p:cNvPicPr>
            <a:picLocks noChangeAspect="1"/>
          </p:cNvPicPr>
          <p:nvPr/>
        </p:nvPicPr>
        <p:blipFill>
          <a:blip r:embed="rId2"/>
          <a:stretch>
            <a:fillRect/>
          </a:stretch>
        </p:blipFill>
        <p:spPr>
          <a:xfrm>
            <a:off x="958032" y="1826015"/>
            <a:ext cx="4389120" cy="2926080"/>
          </a:xfrm>
          <a:prstGeom prst="rect">
            <a:avLst/>
          </a:prstGeom>
        </p:spPr>
      </p:pic>
      <p:pic>
        <p:nvPicPr>
          <p:cNvPr id="5" name="Picture 4">
            <a:extLst>
              <a:ext uri="{FF2B5EF4-FFF2-40B4-BE49-F238E27FC236}">
                <a16:creationId xmlns:a16="http://schemas.microsoft.com/office/drawing/2014/main" id="{932D89E8-8F11-9BA9-926D-3142002D48A5}"/>
              </a:ext>
            </a:extLst>
          </p:cNvPr>
          <p:cNvPicPr>
            <a:picLocks noChangeAspect="1"/>
          </p:cNvPicPr>
          <p:nvPr/>
        </p:nvPicPr>
        <p:blipFill>
          <a:blip r:embed="rId3"/>
          <a:stretch>
            <a:fillRect/>
          </a:stretch>
        </p:blipFill>
        <p:spPr>
          <a:xfrm>
            <a:off x="5820508" y="1749669"/>
            <a:ext cx="6573898" cy="4325816"/>
          </a:xfrm>
          <a:prstGeom prst="rect">
            <a:avLst/>
          </a:prstGeom>
        </p:spPr>
      </p:pic>
      <p:sp>
        <p:nvSpPr>
          <p:cNvPr id="7" name="TextBox 6">
            <a:extLst>
              <a:ext uri="{FF2B5EF4-FFF2-40B4-BE49-F238E27FC236}">
                <a16:creationId xmlns:a16="http://schemas.microsoft.com/office/drawing/2014/main" id="{66AF45C5-5416-202F-15A4-F6A58F47C56F}"/>
              </a:ext>
            </a:extLst>
          </p:cNvPr>
          <p:cNvSpPr txBox="1"/>
          <p:nvPr/>
        </p:nvSpPr>
        <p:spPr>
          <a:xfrm>
            <a:off x="672227" y="5213710"/>
            <a:ext cx="10880866" cy="1231106"/>
          </a:xfrm>
          <a:prstGeom prst="rect">
            <a:avLst/>
          </a:prstGeom>
          <a:noFill/>
        </p:spPr>
        <p:txBody>
          <a:bodyPr wrap="square">
            <a:spAutoFit/>
          </a:bodyPr>
          <a:lstStyle/>
          <a:p>
            <a:r>
              <a:rPr lang="en-US" sz="3200" b="1" dirty="0" err="1">
                <a:solidFill>
                  <a:schemeClr val="bg1"/>
                </a:solidFill>
              </a:rPr>
              <a:t>Poplave</a:t>
            </a:r>
            <a:r>
              <a:rPr lang="en-US" sz="3200" b="1" dirty="0">
                <a:solidFill>
                  <a:schemeClr val="bg1"/>
                </a:solidFill>
              </a:rPr>
              <a:t> u </a:t>
            </a:r>
            <a:r>
              <a:rPr lang="en-US" sz="3200" b="1" dirty="0" err="1">
                <a:solidFill>
                  <a:schemeClr val="bg1"/>
                </a:solidFill>
              </a:rPr>
              <a:t>oktobru</a:t>
            </a:r>
            <a:r>
              <a:rPr lang="en-US" sz="3200" b="1" dirty="0">
                <a:solidFill>
                  <a:schemeClr val="bg1"/>
                </a:solidFill>
              </a:rPr>
              <a:t> 2024:</a:t>
            </a:r>
            <a:endParaRPr lang="bs-Latn-BA" sz="3200" b="1" dirty="0">
              <a:solidFill>
                <a:schemeClr val="bg1"/>
              </a:solidFill>
            </a:endParaRPr>
          </a:p>
          <a:p>
            <a:r>
              <a:rPr lang="en-US" sz="3200" b="1" dirty="0">
                <a:solidFill>
                  <a:schemeClr val="bg1"/>
                </a:solidFill>
              </a:rPr>
              <a:t>18 </a:t>
            </a:r>
            <a:r>
              <a:rPr lang="en-US" sz="3200" b="1" dirty="0" err="1">
                <a:solidFill>
                  <a:schemeClr val="bg1"/>
                </a:solidFill>
              </a:rPr>
              <a:t>ljudi</a:t>
            </a:r>
            <a:r>
              <a:rPr lang="en-US" sz="3200" b="1" dirty="0">
                <a:solidFill>
                  <a:schemeClr val="bg1"/>
                </a:solidFill>
              </a:rPr>
              <a:t> je </a:t>
            </a:r>
            <a:r>
              <a:rPr lang="en-US" sz="3200" b="1" dirty="0" err="1">
                <a:solidFill>
                  <a:schemeClr val="bg1"/>
                </a:solidFill>
              </a:rPr>
              <a:t>poginulo</a:t>
            </a:r>
            <a:r>
              <a:rPr lang="en-US" sz="3200" b="1" dirty="0">
                <a:solidFill>
                  <a:schemeClr val="bg1"/>
                </a:solidFill>
              </a:rPr>
              <a:t>!!!</a:t>
            </a:r>
          </a:p>
          <a:p>
            <a:endParaRPr lang="en-US" sz="1000" b="1" dirty="0">
              <a:solidFill>
                <a:schemeClr val="bg1"/>
              </a:solidFill>
            </a:endParaRPr>
          </a:p>
        </p:txBody>
      </p:sp>
      <p:pic>
        <p:nvPicPr>
          <p:cNvPr id="8" name="Picture 7">
            <a:extLst>
              <a:ext uri="{FF2B5EF4-FFF2-40B4-BE49-F238E27FC236}">
                <a16:creationId xmlns:a16="http://schemas.microsoft.com/office/drawing/2014/main" id="{086C3FCD-9629-DAA4-DF72-F956000B417A}"/>
              </a:ext>
            </a:extLst>
          </p:cNvPr>
          <p:cNvPicPr>
            <a:picLocks noChangeAspect="1"/>
          </p:cNvPicPr>
          <p:nvPr/>
        </p:nvPicPr>
        <p:blipFill>
          <a:blip r:embed="rId4"/>
          <a:stretch>
            <a:fillRect/>
          </a:stretch>
        </p:blipFill>
        <p:spPr>
          <a:xfrm>
            <a:off x="12250372" y="345751"/>
            <a:ext cx="725487" cy="1310754"/>
          </a:xfrm>
          <a:prstGeom prst="rect">
            <a:avLst/>
          </a:prstGeom>
        </p:spPr>
      </p:pic>
    </p:spTree>
    <p:extLst>
      <p:ext uri="{BB962C8B-B14F-4D97-AF65-F5344CB8AC3E}">
        <p14:creationId xmlns:p14="http://schemas.microsoft.com/office/powerpoint/2010/main" val="31462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D55D-80CA-F020-7611-4C802025688C}"/>
              </a:ext>
            </a:extLst>
          </p:cNvPr>
          <p:cNvSpPr>
            <a:spLocks noGrp="1"/>
          </p:cNvSpPr>
          <p:nvPr>
            <p:ph type="title"/>
          </p:nvPr>
        </p:nvSpPr>
        <p:spPr>
          <a:xfrm>
            <a:off x="672227" y="302866"/>
            <a:ext cx="12100084" cy="1649026"/>
          </a:xfrm>
        </p:spPr>
        <p:txBody>
          <a:bodyPr/>
          <a:lstStyle/>
          <a:p>
            <a:br>
              <a:rPr lang="en-GB" dirty="0">
                <a:solidFill>
                  <a:schemeClr val="bg1"/>
                </a:solidFill>
              </a:rPr>
            </a:br>
            <a:r>
              <a:rPr lang="fi-FI" dirty="0">
                <a:solidFill>
                  <a:schemeClr val="bg1"/>
                </a:solidFill>
              </a:rPr>
              <a:t>Ključno pitanje: </a:t>
            </a:r>
            <a:br>
              <a:rPr lang="bs-Latn-BA" dirty="0">
                <a:solidFill>
                  <a:schemeClr val="bg1"/>
                </a:solidFill>
              </a:rPr>
            </a:br>
            <a:r>
              <a:rPr lang="fi-FI" dirty="0">
                <a:solidFill>
                  <a:schemeClr val="bg1"/>
                </a:solidFill>
              </a:rPr>
              <a:t>Kako se suočiti sa katastrofama?</a:t>
            </a:r>
            <a:br>
              <a:rPr lang="bs-Latn-BA"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4B68FB54-C76E-D131-AE72-610279802F15}"/>
              </a:ext>
            </a:extLst>
          </p:cNvPr>
          <p:cNvSpPr>
            <a:spLocks noGrp="1"/>
          </p:cNvSpPr>
          <p:nvPr>
            <p:ph idx="1"/>
          </p:nvPr>
        </p:nvSpPr>
        <p:spPr/>
        <p:txBody>
          <a:bodyPr/>
          <a:lstStyle/>
          <a:p>
            <a:endParaRPr lang="en-US" dirty="0">
              <a:solidFill>
                <a:schemeClr val="bg1"/>
              </a:solidFill>
            </a:endParaRPr>
          </a:p>
          <a:p>
            <a:endParaRPr lang="bs-Latn-BA" dirty="0">
              <a:solidFill>
                <a:schemeClr val="bg1"/>
              </a:solidFill>
            </a:endParaRPr>
          </a:p>
          <a:p>
            <a:r>
              <a:rPr lang="bs-Latn-BA" dirty="0">
                <a:solidFill>
                  <a:schemeClr val="bg1"/>
                </a:solidFill>
              </a:rPr>
              <a:t>Neophodno je </a:t>
            </a:r>
            <a:r>
              <a:rPr lang="bs-Latn-BA" dirty="0" err="1">
                <a:solidFill>
                  <a:schemeClr val="bg1"/>
                </a:solidFill>
              </a:rPr>
              <a:t>identifikovati</a:t>
            </a:r>
            <a:r>
              <a:rPr lang="bs-Latn-BA" dirty="0">
                <a:solidFill>
                  <a:schemeClr val="bg1"/>
                </a:solidFill>
              </a:rPr>
              <a:t> </a:t>
            </a:r>
            <a:r>
              <a:rPr lang="bs-Latn-BA" b="1" i="1" dirty="0">
                <a:solidFill>
                  <a:schemeClr val="bg1"/>
                </a:solidFill>
              </a:rPr>
              <a:t>prepreke i </a:t>
            </a:r>
            <a:r>
              <a:rPr lang="bs-Latn-BA" b="1" i="1" dirty="0" err="1">
                <a:solidFill>
                  <a:schemeClr val="bg1"/>
                </a:solidFill>
              </a:rPr>
              <a:t>mogućnosti</a:t>
            </a:r>
            <a:r>
              <a:rPr lang="bs-Latn-BA" b="1" i="1" dirty="0">
                <a:solidFill>
                  <a:schemeClr val="bg1"/>
                </a:solidFill>
              </a:rPr>
              <a:t> </a:t>
            </a:r>
            <a:r>
              <a:rPr lang="bs-Latn-BA" dirty="0">
                <a:solidFill>
                  <a:schemeClr val="bg1"/>
                </a:solidFill>
              </a:rPr>
              <a:t>za razvoj </a:t>
            </a:r>
            <a:r>
              <a:rPr lang="bs-Latn-BA" b="1" i="1" dirty="0">
                <a:solidFill>
                  <a:schemeClr val="bg1"/>
                </a:solidFill>
              </a:rPr>
              <a:t>osiguranja i </a:t>
            </a:r>
            <a:r>
              <a:rPr lang="bs-Latn-BA" b="1" i="1" dirty="0" err="1">
                <a:solidFill>
                  <a:schemeClr val="bg1"/>
                </a:solidFill>
              </a:rPr>
              <a:t>finansiranja</a:t>
            </a:r>
            <a:r>
              <a:rPr lang="bs-Latn-BA" b="1" i="1" dirty="0">
                <a:solidFill>
                  <a:schemeClr val="bg1"/>
                </a:solidFill>
              </a:rPr>
              <a:t> rizika </a:t>
            </a:r>
            <a:r>
              <a:rPr lang="bs-Latn-BA" dirty="0">
                <a:solidFill>
                  <a:schemeClr val="bg1"/>
                </a:solidFill>
              </a:rPr>
              <a:t>u </a:t>
            </a:r>
            <a:r>
              <a:rPr lang="bs-Latn-BA" dirty="0" err="1">
                <a:solidFill>
                  <a:schemeClr val="bg1"/>
                </a:solidFill>
              </a:rPr>
              <a:t>regionu</a:t>
            </a:r>
            <a:r>
              <a:rPr lang="bs-Latn-BA" dirty="0">
                <a:solidFill>
                  <a:schemeClr val="bg1"/>
                </a:solidFill>
              </a:rPr>
              <a:t> zapadnog Balkana, </a:t>
            </a:r>
            <a:endParaRPr lang="en-US" dirty="0">
              <a:solidFill>
                <a:schemeClr val="bg1"/>
              </a:solidFill>
            </a:endParaRPr>
          </a:p>
          <a:p>
            <a:endParaRPr lang="en-US" dirty="0">
              <a:solidFill>
                <a:schemeClr val="bg1"/>
              </a:solidFill>
            </a:endParaRPr>
          </a:p>
        </p:txBody>
      </p:sp>
      <p:pic>
        <p:nvPicPr>
          <p:cNvPr id="5" name="Picture 4">
            <a:extLst>
              <a:ext uri="{FF2B5EF4-FFF2-40B4-BE49-F238E27FC236}">
                <a16:creationId xmlns:a16="http://schemas.microsoft.com/office/drawing/2014/main" id="{06F350C4-099F-BFBC-444D-179F75D7E01B}"/>
              </a:ext>
            </a:extLst>
          </p:cNvPr>
          <p:cNvPicPr>
            <a:picLocks noChangeAspect="1"/>
          </p:cNvPicPr>
          <p:nvPr/>
        </p:nvPicPr>
        <p:blipFill>
          <a:blip r:embed="rId2"/>
          <a:stretch>
            <a:fillRect/>
          </a:stretch>
        </p:blipFill>
        <p:spPr>
          <a:xfrm>
            <a:off x="302169" y="5798180"/>
            <a:ext cx="2106924" cy="957621"/>
          </a:xfrm>
          <a:prstGeom prst="rect">
            <a:avLst/>
          </a:prstGeom>
        </p:spPr>
      </p:pic>
      <p:pic>
        <p:nvPicPr>
          <p:cNvPr id="7" name="Picture 6">
            <a:extLst>
              <a:ext uri="{FF2B5EF4-FFF2-40B4-BE49-F238E27FC236}">
                <a16:creationId xmlns:a16="http://schemas.microsoft.com/office/drawing/2014/main" id="{727679BE-F76D-DCB2-C077-29048DF00C25}"/>
              </a:ext>
            </a:extLst>
          </p:cNvPr>
          <p:cNvPicPr>
            <a:picLocks noChangeAspect="1"/>
          </p:cNvPicPr>
          <p:nvPr/>
        </p:nvPicPr>
        <p:blipFill>
          <a:blip r:embed="rId3"/>
          <a:stretch>
            <a:fillRect/>
          </a:stretch>
        </p:blipFill>
        <p:spPr>
          <a:xfrm>
            <a:off x="12203722" y="376309"/>
            <a:ext cx="726077" cy="1314919"/>
          </a:xfrm>
          <a:prstGeom prst="rect">
            <a:avLst/>
          </a:prstGeom>
        </p:spPr>
      </p:pic>
    </p:spTree>
    <p:extLst>
      <p:ext uri="{BB962C8B-B14F-4D97-AF65-F5344CB8AC3E}">
        <p14:creationId xmlns:p14="http://schemas.microsoft.com/office/powerpoint/2010/main" val="305919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3E995E-5F27-A13C-E4E3-9298587DAB52}"/>
              </a:ext>
            </a:extLst>
          </p:cNvPr>
          <p:cNvSpPr txBox="1"/>
          <p:nvPr/>
        </p:nvSpPr>
        <p:spPr>
          <a:xfrm>
            <a:off x="914400" y="1562780"/>
            <a:ext cx="11087100" cy="954107"/>
          </a:xfrm>
          <a:prstGeom prst="rect">
            <a:avLst/>
          </a:prstGeom>
          <a:noFill/>
        </p:spPr>
        <p:txBody>
          <a:bodyPr wrap="square">
            <a:spAutoFit/>
          </a:bodyPr>
          <a:lstStyle/>
          <a:p>
            <a:pPr algn="ctr"/>
            <a:r>
              <a:rPr lang="en-US" sz="2800" b="1" dirty="0" err="1">
                <a:solidFill>
                  <a:schemeClr val="bg1"/>
                </a:solidFill>
              </a:rPr>
              <a:t>Studija</a:t>
            </a:r>
            <a:r>
              <a:rPr lang="en-US" sz="2800" b="1" dirty="0">
                <a:solidFill>
                  <a:schemeClr val="bg1"/>
                </a:solidFill>
              </a:rPr>
              <a:t> o </a:t>
            </a:r>
            <a:r>
              <a:rPr lang="en-US" sz="2800" b="1" dirty="0" err="1">
                <a:solidFill>
                  <a:schemeClr val="bg1"/>
                </a:solidFill>
              </a:rPr>
              <a:t>mogućnostima</a:t>
            </a:r>
            <a:r>
              <a:rPr lang="en-US" sz="2800" b="1" dirty="0">
                <a:solidFill>
                  <a:schemeClr val="bg1"/>
                </a:solidFill>
              </a:rPr>
              <a:t> </a:t>
            </a:r>
            <a:r>
              <a:rPr lang="en-US" sz="2800" b="1" dirty="0" err="1">
                <a:solidFill>
                  <a:schemeClr val="bg1"/>
                </a:solidFill>
              </a:rPr>
              <a:t>osiguranja</a:t>
            </a:r>
            <a:r>
              <a:rPr lang="en-US" sz="2800" b="1" dirty="0">
                <a:solidFill>
                  <a:schemeClr val="bg1"/>
                </a:solidFill>
              </a:rPr>
              <a:t> i </a:t>
            </a:r>
            <a:r>
              <a:rPr lang="en-US" sz="2800" b="1" dirty="0" err="1">
                <a:solidFill>
                  <a:schemeClr val="bg1"/>
                </a:solidFill>
              </a:rPr>
              <a:t>finansiranja</a:t>
            </a:r>
            <a:r>
              <a:rPr lang="en-US" sz="2800" b="1" dirty="0">
                <a:solidFill>
                  <a:schemeClr val="bg1"/>
                </a:solidFill>
              </a:rPr>
              <a:t> </a:t>
            </a:r>
            <a:r>
              <a:rPr lang="en-US" sz="2800" b="1" dirty="0" err="1">
                <a:solidFill>
                  <a:schemeClr val="bg1"/>
                </a:solidFill>
              </a:rPr>
              <a:t>rizika</a:t>
            </a:r>
            <a:r>
              <a:rPr lang="en-US" sz="2800" b="1" dirty="0">
                <a:solidFill>
                  <a:schemeClr val="bg1"/>
                </a:solidFill>
              </a:rPr>
              <a:t> na </a:t>
            </a:r>
            <a:r>
              <a:rPr lang="en-US" sz="2800" b="1" dirty="0" err="1">
                <a:solidFill>
                  <a:schemeClr val="bg1"/>
                </a:solidFill>
              </a:rPr>
              <a:t>Zapadnom</a:t>
            </a:r>
            <a:r>
              <a:rPr lang="en-US" sz="2800" b="1" dirty="0">
                <a:solidFill>
                  <a:schemeClr val="bg1"/>
                </a:solidFill>
              </a:rPr>
              <a:t> </a:t>
            </a:r>
            <a:r>
              <a:rPr lang="en-US" sz="2800" b="1" dirty="0" err="1">
                <a:solidFill>
                  <a:schemeClr val="bg1"/>
                </a:solidFill>
              </a:rPr>
              <a:t>Balkanu</a:t>
            </a:r>
            <a:endParaRPr lang="en-US" sz="2800" b="1" dirty="0">
              <a:solidFill>
                <a:schemeClr val="bg1"/>
              </a:solidFill>
            </a:endParaRPr>
          </a:p>
        </p:txBody>
      </p:sp>
      <p:sp>
        <p:nvSpPr>
          <p:cNvPr id="7" name="TextBox 6">
            <a:extLst>
              <a:ext uri="{FF2B5EF4-FFF2-40B4-BE49-F238E27FC236}">
                <a16:creationId xmlns:a16="http://schemas.microsoft.com/office/drawing/2014/main" id="{E1836D7E-75C2-1722-95BD-10EDA7822F4D}"/>
              </a:ext>
            </a:extLst>
          </p:cNvPr>
          <p:cNvSpPr txBox="1"/>
          <p:nvPr/>
        </p:nvSpPr>
        <p:spPr>
          <a:xfrm>
            <a:off x="545123" y="1887866"/>
            <a:ext cx="12370777" cy="4339650"/>
          </a:xfrm>
          <a:prstGeom prst="rect">
            <a:avLst/>
          </a:prstGeom>
          <a:noFill/>
        </p:spPr>
        <p:txBody>
          <a:bodyPr wrap="square">
            <a:spAutoFit/>
          </a:bodyPr>
          <a:lstStyle/>
          <a:p>
            <a:endParaRPr lang="bs-Latn-BA" dirty="0"/>
          </a:p>
          <a:p>
            <a:endParaRPr lang="bs-Latn-BA" dirty="0"/>
          </a:p>
          <a:p>
            <a:pPr algn="just"/>
            <a:r>
              <a:rPr lang="en-US" dirty="0">
                <a:solidFill>
                  <a:schemeClr val="bg1"/>
                </a:solidFill>
              </a:rPr>
              <a:t>UNDP-</a:t>
            </a:r>
            <a:r>
              <a:rPr lang="en-US" dirty="0" err="1">
                <a:solidFill>
                  <a:schemeClr val="bg1"/>
                </a:solidFill>
              </a:rPr>
              <a:t>ov</a:t>
            </a:r>
            <a:r>
              <a:rPr lang="en-US" dirty="0">
                <a:solidFill>
                  <a:schemeClr val="bg1"/>
                </a:solidFill>
              </a:rPr>
              <a:t> Instrument za osiguranje i </a:t>
            </a:r>
            <a:r>
              <a:rPr lang="en-US" dirty="0" err="1">
                <a:solidFill>
                  <a:schemeClr val="bg1"/>
                </a:solidFill>
              </a:rPr>
              <a:t>finansiranje</a:t>
            </a:r>
            <a:r>
              <a:rPr lang="en-US" dirty="0">
                <a:solidFill>
                  <a:schemeClr val="bg1"/>
                </a:solidFill>
              </a:rPr>
              <a:t> </a:t>
            </a:r>
            <a:r>
              <a:rPr lang="en-US" dirty="0" err="1">
                <a:solidFill>
                  <a:schemeClr val="bg1"/>
                </a:solidFill>
              </a:rPr>
              <a:t>rizika</a:t>
            </a:r>
            <a:r>
              <a:rPr lang="en-US" dirty="0">
                <a:solidFill>
                  <a:schemeClr val="bg1"/>
                </a:solidFill>
              </a:rPr>
              <a:t> (IRFF) je d</a:t>
            </a:r>
            <a:r>
              <a:rPr lang="bs-Latn-BA" dirty="0">
                <a:solidFill>
                  <a:schemeClr val="bg1"/>
                </a:solidFill>
              </a:rPr>
              <a:t>i</a:t>
            </a:r>
            <a:r>
              <a:rPr lang="en-US" dirty="0">
                <a:solidFill>
                  <a:schemeClr val="bg1"/>
                </a:solidFill>
              </a:rPr>
              <a:t>o Centra za </a:t>
            </a:r>
            <a:r>
              <a:rPr lang="en-US" dirty="0" err="1">
                <a:solidFill>
                  <a:schemeClr val="bg1"/>
                </a:solidFill>
              </a:rPr>
              <a:t>održivo</a:t>
            </a:r>
            <a:r>
              <a:rPr lang="en-US" dirty="0">
                <a:solidFill>
                  <a:schemeClr val="bg1"/>
                </a:solidFill>
              </a:rPr>
              <a:t> </a:t>
            </a:r>
            <a:r>
              <a:rPr lang="en-US" dirty="0" err="1">
                <a:solidFill>
                  <a:schemeClr val="bg1"/>
                </a:solidFill>
              </a:rPr>
              <a:t>finansiranje</a:t>
            </a:r>
            <a:r>
              <a:rPr lang="en-US" dirty="0">
                <a:solidFill>
                  <a:schemeClr val="bg1"/>
                </a:solidFill>
              </a:rPr>
              <a:t> (SFH) UNDP-a. IRFF je </a:t>
            </a:r>
            <a:r>
              <a:rPr lang="en-US" dirty="0" err="1">
                <a:solidFill>
                  <a:schemeClr val="bg1"/>
                </a:solidFill>
              </a:rPr>
              <a:t>vodeća</a:t>
            </a:r>
            <a:r>
              <a:rPr lang="en-US" dirty="0">
                <a:solidFill>
                  <a:schemeClr val="bg1"/>
                </a:solidFill>
              </a:rPr>
              <a:t> </a:t>
            </a:r>
            <a:r>
              <a:rPr lang="en-US" dirty="0" err="1">
                <a:solidFill>
                  <a:schemeClr val="bg1"/>
                </a:solidFill>
              </a:rPr>
              <a:t>inicijativa</a:t>
            </a:r>
            <a:r>
              <a:rPr lang="en-US" dirty="0">
                <a:solidFill>
                  <a:schemeClr val="bg1"/>
                </a:solidFill>
              </a:rPr>
              <a:t> </a:t>
            </a:r>
            <a:r>
              <a:rPr lang="en-US" dirty="0" err="1">
                <a:solidFill>
                  <a:schemeClr val="bg1"/>
                </a:solidFill>
              </a:rPr>
              <a:t>posvećena</a:t>
            </a:r>
            <a:r>
              <a:rPr lang="en-US" dirty="0">
                <a:solidFill>
                  <a:schemeClr val="bg1"/>
                </a:solidFill>
              </a:rPr>
              <a:t> </a:t>
            </a:r>
            <a:r>
              <a:rPr lang="en-US" dirty="0" err="1">
                <a:solidFill>
                  <a:schemeClr val="bg1"/>
                </a:solidFill>
              </a:rPr>
              <a:t>osiguranju</a:t>
            </a:r>
            <a:r>
              <a:rPr lang="en-US" dirty="0">
                <a:solidFill>
                  <a:schemeClr val="bg1"/>
                </a:solidFill>
              </a:rPr>
              <a:t> i </a:t>
            </a:r>
            <a:r>
              <a:rPr lang="en-US" dirty="0" err="1">
                <a:solidFill>
                  <a:schemeClr val="bg1"/>
                </a:solidFill>
              </a:rPr>
              <a:t>finansiranju</a:t>
            </a:r>
            <a:r>
              <a:rPr lang="en-US" dirty="0">
                <a:solidFill>
                  <a:schemeClr val="bg1"/>
                </a:solidFill>
              </a:rPr>
              <a:t> </a:t>
            </a:r>
            <a:r>
              <a:rPr lang="en-US" dirty="0" err="1">
                <a:solidFill>
                  <a:schemeClr val="bg1"/>
                </a:solidFill>
              </a:rPr>
              <a:t>rizika</a:t>
            </a:r>
            <a:r>
              <a:rPr lang="en-US" dirty="0">
                <a:solidFill>
                  <a:schemeClr val="bg1"/>
                </a:solidFill>
              </a:rPr>
              <a:t>.</a:t>
            </a:r>
            <a:r>
              <a:rPr lang="bs-Latn-BA" dirty="0">
                <a:solidFill>
                  <a:schemeClr val="bg1"/>
                </a:solidFill>
              </a:rPr>
              <a:t> </a:t>
            </a:r>
            <a:r>
              <a:rPr lang="en-US" dirty="0" err="1">
                <a:solidFill>
                  <a:schemeClr val="bg1"/>
                </a:solidFill>
              </a:rPr>
              <a:t>Uloga</a:t>
            </a:r>
            <a:r>
              <a:rPr lang="en-US" dirty="0">
                <a:solidFill>
                  <a:schemeClr val="bg1"/>
                </a:solidFill>
              </a:rPr>
              <a:t> IRFF-a:</a:t>
            </a:r>
            <a:r>
              <a:rPr lang="bs-Latn-BA" dirty="0">
                <a:solidFill>
                  <a:schemeClr val="bg1"/>
                </a:solidFill>
              </a:rPr>
              <a:t> </a:t>
            </a:r>
            <a:r>
              <a:rPr lang="en-US" dirty="0" err="1">
                <a:solidFill>
                  <a:schemeClr val="bg1"/>
                </a:solidFill>
              </a:rPr>
              <a:t>Globalno</a:t>
            </a:r>
            <a:r>
              <a:rPr lang="en-US" dirty="0">
                <a:solidFill>
                  <a:schemeClr val="bg1"/>
                </a:solidFill>
              </a:rPr>
              <a:t> </a:t>
            </a:r>
            <a:r>
              <a:rPr lang="en-US" dirty="0" err="1">
                <a:solidFill>
                  <a:schemeClr val="bg1"/>
                </a:solidFill>
              </a:rPr>
              <a:t>predstavljanje</a:t>
            </a:r>
            <a:r>
              <a:rPr lang="en-US" dirty="0">
                <a:solidFill>
                  <a:schemeClr val="bg1"/>
                </a:solidFill>
              </a:rPr>
              <a:t> UNDP-a u </a:t>
            </a:r>
            <a:r>
              <a:rPr lang="en-US" dirty="0" err="1">
                <a:solidFill>
                  <a:schemeClr val="bg1"/>
                </a:solidFill>
              </a:rPr>
              <a:t>oblasti</a:t>
            </a:r>
            <a:r>
              <a:rPr lang="en-US" dirty="0">
                <a:solidFill>
                  <a:schemeClr val="bg1"/>
                </a:solidFill>
              </a:rPr>
              <a:t> </a:t>
            </a:r>
            <a:r>
              <a:rPr lang="en-US" dirty="0" err="1">
                <a:solidFill>
                  <a:schemeClr val="bg1"/>
                </a:solidFill>
              </a:rPr>
              <a:t>osiguranja</a:t>
            </a:r>
            <a:r>
              <a:rPr lang="bs-Latn-BA" dirty="0">
                <a:solidFill>
                  <a:schemeClr val="bg1"/>
                </a:solidFill>
              </a:rPr>
              <a:t>,</a:t>
            </a:r>
            <a:r>
              <a:rPr lang="en-US" dirty="0" err="1">
                <a:solidFill>
                  <a:schemeClr val="bg1"/>
                </a:solidFill>
              </a:rPr>
              <a:t>Inovativna</a:t>
            </a:r>
            <a:r>
              <a:rPr lang="en-US" dirty="0">
                <a:solidFill>
                  <a:schemeClr val="bg1"/>
                </a:solidFill>
              </a:rPr>
              <a:t> r</a:t>
            </a:r>
            <a:r>
              <a:rPr lang="bs-Latn-BA" dirty="0">
                <a:solidFill>
                  <a:schemeClr val="bg1"/>
                </a:solidFill>
              </a:rPr>
              <a:t>j</a:t>
            </a:r>
            <a:r>
              <a:rPr lang="en-US" dirty="0" err="1">
                <a:solidFill>
                  <a:schemeClr val="bg1"/>
                </a:solidFill>
              </a:rPr>
              <a:t>ešenja</a:t>
            </a:r>
            <a:r>
              <a:rPr lang="en-US" dirty="0">
                <a:solidFill>
                  <a:schemeClr val="bg1"/>
                </a:solidFill>
              </a:rPr>
              <a:t> za </a:t>
            </a:r>
            <a:r>
              <a:rPr lang="en-US" dirty="0" err="1">
                <a:solidFill>
                  <a:schemeClr val="bg1"/>
                </a:solidFill>
              </a:rPr>
              <a:t>kancelarije</a:t>
            </a:r>
            <a:r>
              <a:rPr lang="en-US" dirty="0">
                <a:solidFill>
                  <a:schemeClr val="bg1"/>
                </a:solidFill>
              </a:rPr>
              <a:t> UNDP-a, </a:t>
            </a:r>
            <a:r>
              <a:rPr lang="en-US" dirty="0" err="1">
                <a:solidFill>
                  <a:schemeClr val="bg1"/>
                </a:solidFill>
              </a:rPr>
              <a:t>zemlje</a:t>
            </a:r>
            <a:r>
              <a:rPr lang="en-US" dirty="0">
                <a:solidFill>
                  <a:schemeClr val="bg1"/>
                </a:solidFill>
              </a:rPr>
              <a:t> </a:t>
            </a:r>
            <a:r>
              <a:rPr lang="en-US" dirty="0" err="1">
                <a:solidFill>
                  <a:schemeClr val="bg1"/>
                </a:solidFill>
              </a:rPr>
              <a:t>korisnice</a:t>
            </a:r>
            <a:r>
              <a:rPr lang="en-US" dirty="0">
                <a:solidFill>
                  <a:schemeClr val="bg1"/>
                </a:solidFill>
              </a:rPr>
              <a:t> i </a:t>
            </a:r>
            <a:r>
              <a:rPr lang="en-US" dirty="0" err="1">
                <a:solidFill>
                  <a:schemeClr val="bg1"/>
                </a:solidFill>
              </a:rPr>
              <a:t>partnere</a:t>
            </a:r>
            <a:r>
              <a:rPr lang="bs-Latn-BA" dirty="0">
                <a:solidFill>
                  <a:schemeClr val="bg1"/>
                </a:solidFill>
              </a:rPr>
              <a:t>, </a:t>
            </a:r>
            <a:r>
              <a:rPr lang="en-US" dirty="0" err="1">
                <a:solidFill>
                  <a:schemeClr val="bg1"/>
                </a:solidFill>
              </a:rPr>
              <a:t>Politike</a:t>
            </a:r>
            <a:r>
              <a:rPr lang="en-US" dirty="0">
                <a:solidFill>
                  <a:schemeClr val="bg1"/>
                </a:solidFill>
              </a:rPr>
              <a:t>, </a:t>
            </a:r>
            <a:r>
              <a:rPr lang="en-US" dirty="0" err="1">
                <a:solidFill>
                  <a:schemeClr val="bg1"/>
                </a:solidFill>
              </a:rPr>
              <a:t>sm</a:t>
            </a:r>
            <a:r>
              <a:rPr lang="bs-Latn-BA" dirty="0">
                <a:solidFill>
                  <a:schemeClr val="bg1"/>
                </a:solidFill>
              </a:rPr>
              <a:t>j</a:t>
            </a:r>
            <a:r>
              <a:rPr lang="en-US" dirty="0" err="1">
                <a:solidFill>
                  <a:schemeClr val="bg1"/>
                </a:solidFill>
              </a:rPr>
              <a:t>ernice</a:t>
            </a:r>
            <a:r>
              <a:rPr lang="en-US" dirty="0">
                <a:solidFill>
                  <a:schemeClr val="bg1"/>
                </a:solidFill>
              </a:rPr>
              <a:t>, </a:t>
            </a:r>
            <a:r>
              <a:rPr lang="bs-Latn-BA" dirty="0">
                <a:solidFill>
                  <a:schemeClr val="bg1"/>
                </a:solidFill>
              </a:rPr>
              <a:t>stručna</a:t>
            </a:r>
            <a:r>
              <a:rPr lang="en-US" dirty="0">
                <a:solidFill>
                  <a:schemeClr val="bg1"/>
                </a:solidFill>
              </a:rPr>
              <a:t> i </a:t>
            </a:r>
            <a:r>
              <a:rPr lang="en-US" dirty="0" err="1">
                <a:solidFill>
                  <a:schemeClr val="bg1"/>
                </a:solidFill>
              </a:rPr>
              <a:t>implementaciona</a:t>
            </a:r>
            <a:r>
              <a:rPr lang="en-US" dirty="0">
                <a:solidFill>
                  <a:schemeClr val="bg1"/>
                </a:solidFill>
              </a:rPr>
              <a:t> </a:t>
            </a:r>
            <a:r>
              <a:rPr lang="en-US" dirty="0" err="1">
                <a:solidFill>
                  <a:schemeClr val="bg1"/>
                </a:solidFill>
              </a:rPr>
              <a:t>podrška</a:t>
            </a:r>
            <a:r>
              <a:rPr lang="bs-Latn-BA" dirty="0">
                <a:solidFill>
                  <a:schemeClr val="bg1"/>
                </a:solidFill>
              </a:rPr>
              <a:t>, </a:t>
            </a:r>
            <a:r>
              <a:rPr lang="en-US" dirty="0">
                <a:solidFill>
                  <a:schemeClr val="bg1"/>
                </a:solidFill>
              </a:rPr>
              <a:t>Razvoj </a:t>
            </a:r>
            <a:r>
              <a:rPr lang="en-US" dirty="0" err="1">
                <a:solidFill>
                  <a:schemeClr val="bg1"/>
                </a:solidFill>
              </a:rPr>
              <a:t>kapaciteta</a:t>
            </a:r>
            <a:r>
              <a:rPr lang="en-US" dirty="0">
                <a:solidFill>
                  <a:schemeClr val="bg1"/>
                </a:solidFill>
              </a:rPr>
              <a:t> i </a:t>
            </a:r>
            <a:r>
              <a:rPr lang="en-US" dirty="0" err="1">
                <a:solidFill>
                  <a:schemeClr val="bg1"/>
                </a:solidFill>
              </a:rPr>
              <a:t>prilike</a:t>
            </a:r>
            <a:r>
              <a:rPr lang="en-US" dirty="0">
                <a:solidFill>
                  <a:schemeClr val="bg1"/>
                </a:solidFill>
              </a:rPr>
              <a:t> za </a:t>
            </a:r>
            <a:r>
              <a:rPr lang="en-US" dirty="0" err="1">
                <a:solidFill>
                  <a:schemeClr val="bg1"/>
                </a:solidFill>
              </a:rPr>
              <a:t>finansiranje</a:t>
            </a:r>
            <a:r>
              <a:rPr lang="bs-Latn-BA" dirty="0">
                <a:solidFill>
                  <a:schemeClr val="bg1"/>
                </a:solidFill>
              </a:rPr>
              <a:t>. </a:t>
            </a:r>
          </a:p>
          <a:p>
            <a:pPr algn="just"/>
            <a:endParaRPr lang="bs-Latn-BA" dirty="0">
              <a:solidFill>
                <a:schemeClr val="bg1"/>
              </a:solidFill>
            </a:endParaRPr>
          </a:p>
          <a:p>
            <a:pPr algn="just"/>
            <a:endParaRPr lang="bs-Latn-BA" dirty="0">
              <a:solidFill>
                <a:schemeClr val="bg1"/>
              </a:solidFill>
            </a:endParaRPr>
          </a:p>
          <a:p>
            <a:pPr algn="just"/>
            <a:endParaRPr lang="bs-Latn-BA" dirty="0">
              <a:solidFill>
                <a:schemeClr val="bg1"/>
              </a:solidFill>
            </a:endParaRPr>
          </a:p>
          <a:p>
            <a:pPr algn="just"/>
            <a:endParaRPr lang="bs-Latn-BA" dirty="0">
              <a:solidFill>
                <a:schemeClr val="bg1"/>
              </a:solidFill>
            </a:endParaRPr>
          </a:p>
          <a:p>
            <a:pPr algn="just"/>
            <a:endParaRPr lang="bs-Latn-BA" dirty="0">
              <a:solidFill>
                <a:schemeClr val="bg1"/>
              </a:solidFill>
            </a:endParaRPr>
          </a:p>
          <a:p>
            <a:pPr algn="just"/>
            <a:endParaRPr lang="bs-Latn-BA" sz="1400" i="1" dirty="0">
              <a:solidFill>
                <a:schemeClr val="bg1"/>
              </a:solidFill>
            </a:endParaRPr>
          </a:p>
          <a:p>
            <a:pPr algn="just"/>
            <a:r>
              <a:rPr lang="en-US" sz="1400" i="1" dirty="0" err="1">
                <a:solidFill>
                  <a:schemeClr val="bg1"/>
                </a:solidFill>
              </a:rPr>
              <a:t>Napomena:Studija</a:t>
            </a:r>
            <a:r>
              <a:rPr lang="en-US" sz="1400" i="1" dirty="0">
                <a:solidFill>
                  <a:schemeClr val="bg1"/>
                </a:solidFill>
              </a:rPr>
              <a:t> </a:t>
            </a:r>
            <a:r>
              <a:rPr lang="en-US" sz="1400" i="1" dirty="0" err="1">
                <a:solidFill>
                  <a:schemeClr val="bg1"/>
                </a:solidFill>
              </a:rPr>
              <a:t>predstavlja</a:t>
            </a:r>
            <a:r>
              <a:rPr lang="en-US" sz="1400" i="1" dirty="0">
                <a:solidFill>
                  <a:schemeClr val="bg1"/>
                </a:solidFill>
              </a:rPr>
              <a:t> r</a:t>
            </a:r>
            <a:r>
              <a:rPr lang="bs-Latn-BA" sz="1400" i="1" dirty="0">
                <a:solidFill>
                  <a:schemeClr val="bg1"/>
                </a:solidFill>
              </a:rPr>
              <a:t>j</a:t>
            </a:r>
            <a:r>
              <a:rPr lang="en-US" sz="1400" i="1" dirty="0" err="1">
                <a:solidFill>
                  <a:schemeClr val="bg1"/>
                </a:solidFill>
              </a:rPr>
              <a:t>ešenja</a:t>
            </a:r>
            <a:r>
              <a:rPr lang="en-US" sz="1400" i="1" dirty="0">
                <a:solidFill>
                  <a:schemeClr val="bg1"/>
                </a:solidFill>
              </a:rPr>
              <a:t> i </a:t>
            </a:r>
            <a:r>
              <a:rPr lang="en-US" sz="1400" i="1" dirty="0" err="1">
                <a:solidFill>
                  <a:schemeClr val="bg1"/>
                </a:solidFill>
              </a:rPr>
              <a:t>mogućnosti</a:t>
            </a:r>
            <a:r>
              <a:rPr lang="en-US" sz="1400" i="1" dirty="0">
                <a:solidFill>
                  <a:schemeClr val="bg1"/>
                </a:solidFill>
              </a:rPr>
              <a:t> </a:t>
            </a:r>
            <a:r>
              <a:rPr lang="en-US" sz="1400" i="1" dirty="0" err="1">
                <a:solidFill>
                  <a:schemeClr val="bg1"/>
                </a:solidFill>
              </a:rPr>
              <a:t>zaštite</a:t>
            </a:r>
            <a:r>
              <a:rPr lang="en-US" sz="1400" i="1" dirty="0">
                <a:solidFill>
                  <a:schemeClr val="bg1"/>
                </a:solidFill>
              </a:rPr>
              <a:t> od </a:t>
            </a:r>
            <a:r>
              <a:rPr lang="en-US" sz="1400" i="1" dirty="0" err="1">
                <a:solidFill>
                  <a:schemeClr val="bg1"/>
                </a:solidFill>
              </a:rPr>
              <a:t>rizika</a:t>
            </a:r>
            <a:r>
              <a:rPr lang="en-US" sz="1400" i="1" dirty="0">
                <a:solidFill>
                  <a:schemeClr val="bg1"/>
                </a:solidFill>
              </a:rPr>
              <a:t> u </a:t>
            </a:r>
            <a:r>
              <a:rPr lang="en-US" sz="1400" i="1" dirty="0" err="1">
                <a:solidFill>
                  <a:schemeClr val="bg1"/>
                </a:solidFill>
              </a:rPr>
              <a:t>regionu</a:t>
            </a:r>
            <a:r>
              <a:rPr lang="en-US" sz="1400" i="1" dirty="0">
                <a:solidFill>
                  <a:schemeClr val="bg1"/>
                </a:solidFill>
              </a:rPr>
              <a:t> </a:t>
            </a:r>
            <a:r>
              <a:rPr lang="bs-Latn-BA" sz="1400" i="1" dirty="0">
                <a:solidFill>
                  <a:schemeClr val="bg1"/>
                </a:solidFill>
              </a:rPr>
              <a:t>z</a:t>
            </a:r>
            <a:r>
              <a:rPr lang="en-US" sz="1400" i="1" dirty="0" err="1">
                <a:solidFill>
                  <a:schemeClr val="bg1"/>
                </a:solidFill>
              </a:rPr>
              <a:t>apadnog</a:t>
            </a:r>
            <a:r>
              <a:rPr lang="en-US" sz="1400" i="1" dirty="0">
                <a:solidFill>
                  <a:schemeClr val="bg1"/>
                </a:solidFill>
              </a:rPr>
              <a:t> Balkana </a:t>
            </a:r>
            <a:r>
              <a:rPr lang="en-US" sz="1400" i="1" dirty="0" err="1">
                <a:solidFill>
                  <a:schemeClr val="bg1"/>
                </a:solidFill>
              </a:rPr>
              <a:t>putem</a:t>
            </a:r>
            <a:r>
              <a:rPr lang="en-US" sz="1400" i="1" dirty="0">
                <a:solidFill>
                  <a:schemeClr val="bg1"/>
                </a:solidFill>
              </a:rPr>
              <a:t> </a:t>
            </a:r>
            <a:r>
              <a:rPr lang="en-US" sz="1400" i="1" dirty="0" err="1">
                <a:solidFill>
                  <a:schemeClr val="bg1"/>
                </a:solidFill>
              </a:rPr>
              <a:t>mehanizama</a:t>
            </a:r>
            <a:r>
              <a:rPr lang="en-US" sz="1400" i="1" dirty="0">
                <a:solidFill>
                  <a:schemeClr val="bg1"/>
                </a:solidFill>
              </a:rPr>
              <a:t> </a:t>
            </a:r>
            <a:r>
              <a:rPr lang="en-US" sz="1400" i="1" dirty="0" err="1">
                <a:solidFill>
                  <a:schemeClr val="bg1"/>
                </a:solidFill>
              </a:rPr>
              <a:t>osiguranja</a:t>
            </a:r>
            <a:r>
              <a:rPr lang="en-US" sz="1400" i="1" dirty="0">
                <a:solidFill>
                  <a:schemeClr val="bg1"/>
                </a:solidFill>
              </a:rPr>
              <a:t> i </a:t>
            </a:r>
            <a:r>
              <a:rPr lang="en-US" sz="1400" i="1" dirty="0" err="1">
                <a:solidFill>
                  <a:schemeClr val="bg1"/>
                </a:solidFill>
              </a:rPr>
              <a:t>finansiranja</a:t>
            </a:r>
            <a:r>
              <a:rPr lang="en-US" sz="1400" i="1" dirty="0">
                <a:solidFill>
                  <a:schemeClr val="bg1"/>
                </a:solidFill>
              </a:rPr>
              <a:t> </a:t>
            </a:r>
            <a:r>
              <a:rPr lang="en-US" sz="1400" i="1" dirty="0" err="1">
                <a:solidFill>
                  <a:schemeClr val="bg1"/>
                </a:solidFill>
              </a:rPr>
              <a:t>rizika</a:t>
            </a:r>
            <a:r>
              <a:rPr lang="en-US" sz="1400" i="1" dirty="0">
                <a:solidFill>
                  <a:schemeClr val="bg1"/>
                </a:solidFill>
              </a:rPr>
              <a:t>. </a:t>
            </a:r>
            <a:r>
              <a:rPr lang="en-US" sz="1400" i="1" dirty="0" err="1">
                <a:solidFill>
                  <a:schemeClr val="bg1"/>
                </a:solidFill>
              </a:rPr>
              <a:t>Izneseni</a:t>
            </a:r>
            <a:r>
              <a:rPr lang="en-US" sz="1400" i="1" dirty="0">
                <a:solidFill>
                  <a:schemeClr val="bg1"/>
                </a:solidFill>
              </a:rPr>
              <a:t> </a:t>
            </a:r>
            <a:r>
              <a:rPr lang="en-US" sz="1400" i="1" dirty="0" err="1">
                <a:solidFill>
                  <a:schemeClr val="bg1"/>
                </a:solidFill>
              </a:rPr>
              <a:t>stavovi</a:t>
            </a:r>
            <a:r>
              <a:rPr lang="en-US" sz="1400" i="1" dirty="0">
                <a:solidFill>
                  <a:schemeClr val="bg1"/>
                </a:solidFill>
              </a:rPr>
              <a:t> </a:t>
            </a:r>
            <a:r>
              <a:rPr lang="en-US" sz="1400" i="1" dirty="0" err="1">
                <a:solidFill>
                  <a:schemeClr val="bg1"/>
                </a:solidFill>
              </a:rPr>
              <a:t>su</a:t>
            </a:r>
            <a:r>
              <a:rPr lang="en-US" sz="1400" i="1" dirty="0">
                <a:solidFill>
                  <a:schemeClr val="bg1"/>
                </a:solidFill>
              </a:rPr>
              <a:t> </a:t>
            </a:r>
            <a:r>
              <a:rPr lang="en-US" sz="1400" i="1" dirty="0" err="1">
                <a:solidFill>
                  <a:schemeClr val="bg1"/>
                </a:solidFill>
              </a:rPr>
              <a:t>isključivo</a:t>
            </a:r>
            <a:r>
              <a:rPr lang="en-US" sz="1400" i="1" dirty="0">
                <a:solidFill>
                  <a:schemeClr val="bg1"/>
                </a:solidFill>
              </a:rPr>
              <a:t> </a:t>
            </a:r>
            <a:r>
              <a:rPr lang="en-US" sz="1400" i="1" dirty="0" err="1">
                <a:solidFill>
                  <a:schemeClr val="bg1"/>
                </a:solidFill>
              </a:rPr>
              <a:t>stavovi</a:t>
            </a:r>
            <a:r>
              <a:rPr lang="en-US" sz="1400" i="1" dirty="0">
                <a:solidFill>
                  <a:schemeClr val="bg1"/>
                </a:solidFill>
              </a:rPr>
              <a:t> </a:t>
            </a:r>
            <a:r>
              <a:rPr lang="en-US" sz="1400" i="1" dirty="0" err="1">
                <a:solidFill>
                  <a:schemeClr val="bg1"/>
                </a:solidFill>
              </a:rPr>
              <a:t>autora</a:t>
            </a:r>
            <a:r>
              <a:rPr lang="en-US" sz="1400" i="1" dirty="0">
                <a:solidFill>
                  <a:schemeClr val="bg1"/>
                </a:solidFill>
              </a:rPr>
              <a:t> i ne </a:t>
            </a:r>
            <a:r>
              <a:rPr lang="en-US" sz="1400" i="1" dirty="0" err="1">
                <a:solidFill>
                  <a:schemeClr val="bg1"/>
                </a:solidFill>
              </a:rPr>
              <a:t>predstavljaju</a:t>
            </a:r>
            <a:r>
              <a:rPr lang="en-US" sz="1400" i="1" dirty="0">
                <a:solidFill>
                  <a:schemeClr val="bg1"/>
                </a:solidFill>
              </a:rPr>
              <a:t> </a:t>
            </a:r>
            <a:r>
              <a:rPr lang="en-US" sz="1400" i="1" dirty="0" err="1">
                <a:solidFill>
                  <a:schemeClr val="bg1"/>
                </a:solidFill>
              </a:rPr>
              <a:t>nužno</a:t>
            </a:r>
            <a:r>
              <a:rPr lang="en-US" sz="1400" i="1" dirty="0">
                <a:solidFill>
                  <a:schemeClr val="bg1"/>
                </a:solidFill>
              </a:rPr>
              <a:t> </a:t>
            </a:r>
            <a:r>
              <a:rPr lang="en-US" sz="1400" i="1" dirty="0" err="1">
                <a:solidFill>
                  <a:schemeClr val="bg1"/>
                </a:solidFill>
              </a:rPr>
              <a:t>zvanične</a:t>
            </a:r>
            <a:r>
              <a:rPr lang="en-US" sz="1400" i="1" dirty="0">
                <a:solidFill>
                  <a:schemeClr val="bg1"/>
                </a:solidFill>
              </a:rPr>
              <a:t> </a:t>
            </a:r>
            <a:r>
              <a:rPr lang="en-US" sz="1400" i="1" dirty="0" err="1">
                <a:solidFill>
                  <a:schemeClr val="bg1"/>
                </a:solidFill>
              </a:rPr>
              <a:t>stavove</a:t>
            </a:r>
            <a:r>
              <a:rPr lang="en-US" sz="1400" i="1" dirty="0">
                <a:solidFill>
                  <a:schemeClr val="bg1"/>
                </a:solidFill>
              </a:rPr>
              <a:t> </a:t>
            </a:r>
            <a:r>
              <a:rPr lang="en-US" sz="1400" i="1" dirty="0" err="1">
                <a:solidFill>
                  <a:schemeClr val="bg1"/>
                </a:solidFill>
              </a:rPr>
              <a:t>Ujedinjenih</a:t>
            </a:r>
            <a:r>
              <a:rPr lang="en-US" sz="1400" i="1" dirty="0">
                <a:solidFill>
                  <a:schemeClr val="bg1"/>
                </a:solidFill>
              </a:rPr>
              <a:t> </a:t>
            </a:r>
            <a:r>
              <a:rPr lang="en-US" sz="1400" i="1" dirty="0" err="1">
                <a:solidFill>
                  <a:schemeClr val="bg1"/>
                </a:solidFill>
              </a:rPr>
              <a:t>nacija</a:t>
            </a:r>
            <a:r>
              <a:rPr lang="en-US" sz="1400" i="1" dirty="0">
                <a:solidFill>
                  <a:schemeClr val="bg1"/>
                </a:solidFill>
              </a:rPr>
              <a:t> </a:t>
            </a:r>
            <a:r>
              <a:rPr lang="en-US" sz="1400" i="1" dirty="0" err="1">
                <a:solidFill>
                  <a:schemeClr val="bg1"/>
                </a:solidFill>
              </a:rPr>
              <a:t>ili</a:t>
            </a:r>
            <a:r>
              <a:rPr lang="en-US" sz="1400" i="1" dirty="0">
                <a:solidFill>
                  <a:schemeClr val="bg1"/>
                </a:solidFill>
              </a:rPr>
              <a:t> UNDP-a. </a:t>
            </a:r>
            <a:r>
              <a:rPr lang="en-US" sz="1400" i="1" dirty="0" err="1">
                <a:solidFill>
                  <a:schemeClr val="bg1"/>
                </a:solidFill>
              </a:rPr>
              <a:t>Podaci</a:t>
            </a:r>
            <a:r>
              <a:rPr lang="en-US" sz="1400" i="1" dirty="0">
                <a:solidFill>
                  <a:schemeClr val="bg1"/>
                </a:solidFill>
              </a:rPr>
              <a:t> </a:t>
            </a:r>
            <a:r>
              <a:rPr lang="en-US" sz="1400" i="1" dirty="0" err="1">
                <a:solidFill>
                  <a:schemeClr val="bg1"/>
                </a:solidFill>
              </a:rPr>
              <a:t>su</a:t>
            </a:r>
            <a:r>
              <a:rPr lang="en-US" sz="1400" i="1" dirty="0">
                <a:solidFill>
                  <a:schemeClr val="bg1"/>
                </a:solidFill>
              </a:rPr>
              <a:t> </a:t>
            </a:r>
            <a:r>
              <a:rPr lang="en-US" sz="1400" i="1" dirty="0" err="1">
                <a:solidFill>
                  <a:schemeClr val="bg1"/>
                </a:solidFill>
              </a:rPr>
              <a:t>prikupljeni</a:t>
            </a:r>
            <a:r>
              <a:rPr lang="en-US" sz="1400" i="1" dirty="0">
                <a:solidFill>
                  <a:schemeClr val="bg1"/>
                </a:solidFill>
              </a:rPr>
              <a:t> </a:t>
            </a:r>
            <a:r>
              <a:rPr lang="en-US" sz="1400" i="1" dirty="0" err="1">
                <a:solidFill>
                  <a:schemeClr val="bg1"/>
                </a:solidFill>
              </a:rPr>
              <a:t>iz</a:t>
            </a:r>
            <a:r>
              <a:rPr lang="en-US" sz="1400" i="1" dirty="0">
                <a:solidFill>
                  <a:schemeClr val="bg1"/>
                </a:solidFill>
              </a:rPr>
              <a:t> </a:t>
            </a:r>
            <a:r>
              <a:rPr lang="en-US" sz="1400" i="1" dirty="0" err="1">
                <a:solidFill>
                  <a:schemeClr val="bg1"/>
                </a:solidFill>
              </a:rPr>
              <a:t>javno</a:t>
            </a:r>
            <a:r>
              <a:rPr lang="en-US" sz="1400" i="1" dirty="0">
                <a:solidFill>
                  <a:schemeClr val="bg1"/>
                </a:solidFill>
              </a:rPr>
              <a:t> </a:t>
            </a:r>
            <a:r>
              <a:rPr lang="en-US" sz="1400" i="1" dirty="0" err="1">
                <a:solidFill>
                  <a:schemeClr val="bg1"/>
                </a:solidFill>
              </a:rPr>
              <a:t>dostupnih</a:t>
            </a:r>
            <a:r>
              <a:rPr lang="en-US" sz="1400" i="1" dirty="0">
                <a:solidFill>
                  <a:schemeClr val="bg1"/>
                </a:solidFill>
              </a:rPr>
              <a:t> </a:t>
            </a:r>
            <a:r>
              <a:rPr lang="en-US" sz="1400" i="1" dirty="0" err="1">
                <a:solidFill>
                  <a:schemeClr val="bg1"/>
                </a:solidFill>
              </a:rPr>
              <a:t>izvora</a:t>
            </a:r>
            <a:r>
              <a:rPr lang="en-US" sz="1400" i="1" dirty="0">
                <a:solidFill>
                  <a:schemeClr val="bg1"/>
                </a:solidFill>
              </a:rPr>
              <a:t> i ne </a:t>
            </a:r>
            <a:r>
              <a:rPr lang="en-US" sz="1400" i="1" dirty="0" err="1">
                <a:solidFill>
                  <a:schemeClr val="bg1"/>
                </a:solidFill>
              </a:rPr>
              <a:t>moraju</a:t>
            </a:r>
            <a:r>
              <a:rPr lang="en-US" sz="1400" i="1" dirty="0">
                <a:solidFill>
                  <a:schemeClr val="bg1"/>
                </a:solidFill>
              </a:rPr>
              <a:t> </a:t>
            </a:r>
            <a:r>
              <a:rPr lang="en-US" sz="1400" i="1" dirty="0" err="1">
                <a:solidFill>
                  <a:schemeClr val="bg1"/>
                </a:solidFill>
              </a:rPr>
              <a:t>biti</a:t>
            </a:r>
            <a:r>
              <a:rPr lang="en-US" sz="1400" i="1" dirty="0">
                <a:solidFill>
                  <a:schemeClr val="bg1"/>
                </a:solidFill>
              </a:rPr>
              <a:t> </a:t>
            </a:r>
            <a:r>
              <a:rPr lang="en-US" sz="1400" i="1" dirty="0" err="1">
                <a:solidFill>
                  <a:schemeClr val="bg1"/>
                </a:solidFill>
              </a:rPr>
              <a:t>najnoviji</a:t>
            </a:r>
            <a:r>
              <a:rPr lang="en-US" sz="1400" i="1" dirty="0">
                <a:solidFill>
                  <a:schemeClr val="bg1"/>
                </a:solidFill>
              </a:rPr>
              <a:t>.</a:t>
            </a:r>
          </a:p>
        </p:txBody>
      </p:sp>
      <p:pic>
        <p:nvPicPr>
          <p:cNvPr id="8" name="Picture 7">
            <a:extLst>
              <a:ext uri="{FF2B5EF4-FFF2-40B4-BE49-F238E27FC236}">
                <a16:creationId xmlns:a16="http://schemas.microsoft.com/office/drawing/2014/main" id="{E2624F2B-0C5C-029D-AF8E-A92389523973}"/>
              </a:ext>
            </a:extLst>
          </p:cNvPr>
          <p:cNvPicPr>
            <a:picLocks noChangeAspect="1"/>
          </p:cNvPicPr>
          <p:nvPr/>
        </p:nvPicPr>
        <p:blipFill>
          <a:blip r:embed="rId2"/>
          <a:stretch>
            <a:fillRect/>
          </a:stretch>
        </p:blipFill>
        <p:spPr>
          <a:xfrm>
            <a:off x="12239320" y="414569"/>
            <a:ext cx="725487" cy="1310754"/>
          </a:xfrm>
          <a:prstGeom prst="rect">
            <a:avLst/>
          </a:prstGeom>
        </p:spPr>
      </p:pic>
    </p:spTree>
    <p:extLst>
      <p:ext uri="{BB962C8B-B14F-4D97-AF65-F5344CB8AC3E}">
        <p14:creationId xmlns:p14="http://schemas.microsoft.com/office/powerpoint/2010/main" val="85859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8A7F-0BBA-24B1-453B-D27323E0C177}"/>
              </a:ext>
            </a:extLst>
          </p:cNvPr>
          <p:cNvSpPr>
            <a:spLocks noGrp="1"/>
          </p:cNvSpPr>
          <p:nvPr>
            <p:ph type="title"/>
          </p:nvPr>
        </p:nvSpPr>
        <p:spPr/>
        <p:txBody>
          <a:bodyPr/>
          <a:lstStyle/>
          <a:p>
            <a:r>
              <a:rPr lang="en-US" sz="3200" dirty="0" err="1">
                <a:solidFill>
                  <a:schemeClr val="bg1"/>
                </a:solidFill>
              </a:rPr>
              <a:t>Problemi</a:t>
            </a:r>
            <a:r>
              <a:rPr lang="en-US" sz="3200" dirty="0">
                <a:solidFill>
                  <a:schemeClr val="bg1"/>
                </a:solidFill>
              </a:rPr>
              <a:t> i </a:t>
            </a:r>
            <a:r>
              <a:rPr lang="en-US" sz="3200" dirty="0" err="1">
                <a:solidFill>
                  <a:schemeClr val="bg1"/>
                </a:solidFill>
              </a:rPr>
              <a:t>izazovi</a:t>
            </a:r>
            <a:br>
              <a:rPr lang="en-US" sz="3200" dirty="0">
                <a:solidFill>
                  <a:schemeClr val="bg1"/>
                </a:solidFill>
              </a:rPr>
            </a:br>
            <a:br>
              <a:rPr lang="en-US" sz="3200" dirty="0">
                <a:solidFill>
                  <a:schemeClr val="bg1"/>
                </a:solidFill>
              </a:rPr>
            </a:br>
            <a:br>
              <a:rPr lang="en-US" sz="3200" dirty="0">
                <a:solidFill>
                  <a:schemeClr val="bg1"/>
                </a:solidFill>
              </a:rPr>
            </a:br>
            <a:r>
              <a:rPr lang="en-US" sz="3200" dirty="0">
                <a:solidFill>
                  <a:schemeClr val="bg1"/>
                </a:solidFill>
              </a:rPr>
              <a:t>Issues, Gap and Barriers for </a:t>
            </a:r>
            <a:br>
              <a:rPr lang="en-US" sz="3200" dirty="0">
                <a:solidFill>
                  <a:schemeClr val="bg1"/>
                </a:solidFill>
              </a:rPr>
            </a:br>
            <a:r>
              <a:rPr lang="en-US" sz="3200" dirty="0">
                <a:solidFill>
                  <a:schemeClr val="bg1"/>
                </a:solidFill>
              </a:rPr>
              <a:t>Insurance and Risk Financing</a:t>
            </a:r>
          </a:p>
        </p:txBody>
      </p:sp>
      <p:pic>
        <p:nvPicPr>
          <p:cNvPr id="3" name="Picture 2">
            <a:extLst>
              <a:ext uri="{FF2B5EF4-FFF2-40B4-BE49-F238E27FC236}">
                <a16:creationId xmlns:a16="http://schemas.microsoft.com/office/drawing/2014/main" id="{579B990E-B0C6-DA21-3E58-D5D771CDF25D}"/>
              </a:ext>
            </a:extLst>
          </p:cNvPr>
          <p:cNvPicPr>
            <a:picLocks noChangeAspect="1"/>
          </p:cNvPicPr>
          <p:nvPr/>
        </p:nvPicPr>
        <p:blipFill>
          <a:blip r:embed="rId3"/>
          <a:stretch>
            <a:fillRect/>
          </a:stretch>
        </p:blipFill>
        <p:spPr>
          <a:xfrm>
            <a:off x="12265269" y="-1"/>
            <a:ext cx="580293" cy="923193"/>
          </a:xfrm>
          <a:prstGeom prst="rect">
            <a:avLst/>
          </a:prstGeom>
        </p:spPr>
      </p:pic>
      <p:graphicFrame>
        <p:nvGraphicFramePr>
          <p:cNvPr id="4" name="Table 3">
            <a:extLst>
              <a:ext uri="{FF2B5EF4-FFF2-40B4-BE49-F238E27FC236}">
                <a16:creationId xmlns:a16="http://schemas.microsoft.com/office/drawing/2014/main" id="{D0BFDC7C-4F36-DC87-F112-545BDE933214}"/>
              </a:ext>
            </a:extLst>
          </p:cNvPr>
          <p:cNvGraphicFramePr>
            <a:graphicFrameLocks noGrp="1"/>
          </p:cNvGraphicFramePr>
          <p:nvPr>
            <p:extLst>
              <p:ext uri="{D42A27DB-BD31-4B8C-83A1-F6EECF244321}">
                <p14:modId xmlns:p14="http://schemas.microsoft.com/office/powerpoint/2010/main" val="3961196756"/>
              </p:ext>
            </p:extLst>
          </p:nvPr>
        </p:nvGraphicFramePr>
        <p:xfrm>
          <a:off x="459886" y="923193"/>
          <a:ext cx="12746160" cy="6031522"/>
        </p:xfrm>
        <a:graphic>
          <a:graphicData uri="http://schemas.openxmlformats.org/drawingml/2006/table">
            <a:tbl>
              <a:tblPr firstRow="1" bandRow="1">
                <a:tableStyleId>{5C22544A-7EE6-4342-B048-85BDC9FD1C3A}</a:tableStyleId>
              </a:tblPr>
              <a:tblGrid>
                <a:gridCol w="6373080">
                  <a:extLst>
                    <a:ext uri="{9D8B030D-6E8A-4147-A177-3AD203B41FA5}">
                      <a16:colId xmlns:a16="http://schemas.microsoft.com/office/drawing/2014/main" val="2740053582"/>
                    </a:ext>
                  </a:extLst>
                </a:gridCol>
                <a:gridCol w="6373080">
                  <a:extLst>
                    <a:ext uri="{9D8B030D-6E8A-4147-A177-3AD203B41FA5}">
                      <a16:colId xmlns:a16="http://schemas.microsoft.com/office/drawing/2014/main" val="1854743007"/>
                    </a:ext>
                  </a:extLst>
                </a:gridCol>
              </a:tblGrid>
              <a:tr h="2315581">
                <a:tc>
                  <a:txBody>
                    <a:bodyPr/>
                    <a:lstStyle/>
                    <a:p>
                      <a:pPr algn="l"/>
                      <a:r>
                        <a:rPr lang="bs-Latn-BA" u="sng" dirty="0">
                          <a:solidFill>
                            <a:schemeClr val="bg1"/>
                          </a:solidFill>
                        </a:rPr>
                        <a:t>I</a:t>
                      </a:r>
                      <a:r>
                        <a:rPr lang="en-US" u="sng" dirty="0" err="1">
                          <a:solidFill>
                            <a:schemeClr val="bg1"/>
                          </a:solidFill>
                        </a:rPr>
                        <a:t>zazovi</a:t>
                      </a:r>
                      <a:r>
                        <a:rPr lang="en-US" u="sng" dirty="0">
                          <a:solidFill>
                            <a:schemeClr val="bg1"/>
                          </a:solidFill>
                        </a:rPr>
                        <a:t> na </a:t>
                      </a:r>
                      <a:r>
                        <a:rPr lang="en-US" u="sng" dirty="0" err="1">
                          <a:solidFill>
                            <a:schemeClr val="bg1"/>
                          </a:solidFill>
                        </a:rPr>
                        <a:t>strani</a:t>
                      </a:r>
                      <a:r>
                        <a:rPr lang="en-US" u="sng" dirty="0">
                          <a:solidFill>
                            <a:schemeClr val="bg1"/>
                          </a:solidFill>
                        </a:rPr>
                        <a:t> </a:t>
                      </a:r>
                      <a:r>
                        <a:rPr lang="en-US" u="sng" dirty="0" err="1">
                          <a:solidFill>
                            <a:schemeClr val="bg1"/>
                          </a:solidFill>
                        </a:rPr>
                        <a:t>potražnje</a:t>
                      </a:r>
                      <a:r>
                        <a:rPr lang="en-US" u="sng" dirty="0">
                          <a:solidFill>
                            <a:schemeClr val="bg1"/>
                          </a:solidFill>
                        </a:rPr>
                        <a:t>:</a:t>
                      </a:r>
                      <a:endParaRPr lang="bs-Latn-BA" u="sng" dirty="0">
                        <a:solidFill>
                          <a:schemeClr val="bg1"/>
                        </a:solidFill>
                      </a:endParaRPr>
                    </a:p>
                    <a:p>
                      <a:pPr algn="l"/>
                      <a:r>
                        <a:rPr lang="en-US" u="none" dirty="0">
                          <a:solidFill>
                            <a:schemeClr val="bg1"/>
                          </a:solidFill>
                        </a:rPr>
                        <a:t>✓</a:t>
                      </a:r>
                      <a:r>
                        <a:rPr lang="en-US" u="sng" dirty="0">
                          <a:solidFill>
                            <a:schemeClr val="bg1"/>
                          </a:solidFill>
                        </a:rPr>
                        <a:t> </a:t>
                      </a:r>
                      <a:r>
                        <a:rPr lang="en-US" u="none" dirty="0" err="1">
                          <a:solidFill>
                            <a:schemeClr val="bg1"/>
                          </a:solidFill>
                        </a:rPr>
                        <a:t>Povjerenje</a:t>
                      </a:r>
                      <a:r>
                        <a:rPr lang="en-US" u="none" dirty="0">
                          <a:solidFill>
                            <a:schemeClr val="bg1"/>
                          </a:solidFill>
                        </a:rPr>
                        <a:t> u </a:t>
                      </a:r>
                      <a:r>
                        <a:rPr lang="en-US" u="none" dirty="0" err="1">
                          <a:solidFill>
                            <a:schemeClr val="bg1"/>
                          </a:solidFill>
                        </a:rPr>
                        <a:t>osiguravajuća</a:t>
                      </a:r>
                      <a:r>
                        <a:rPr lang="en-US" u="none" dirty="0">
                          <a:solidFill>
                            <a:schemeClr val="bg1"/>
                          </a:solidFill>
                        </a:rPr>
                        <a:t> </a:t>
                      </a:r>
                      <a:r>
                        <a:rPr lang="en-US" u="none" dirty="0" err="1">
                          <a:solidFill>
                            <a:schemeClr val="bg1"/>
                          </a:solidFill>
                        </a:rPr>
                        <a:t>društva</a:t>
                      </a:r>
                      <a:r>
                        <a:rPr lang="en-US" u="none" dirty="0">
                          <a:solidFill>
                            <a:schemeClr val="bg1"/>
                          </a:solidFill>
                        </a:rPr>
                        <a:t>,</a:t>
                      </a:r>
                      <a:endParaRPr lang="bs-Latn-BA" u="none" dirty="0">
                        <a:solidFill>
                          <a:schemeClr val="bg1"/>
                        </a:solidFill>
                      </a:endParaRPr>
                    </a:p>
                    <a:p>
                      <a:pPr algn="l"/>
                      <a:r>
                        <a:rPr lang="en-US" u="none" dirty="0">
                          <a:solidFill>
                            <a:schemeClr val="bg1"/>
                          </a:solidFill>
                        </a:rPr>
                        <a:t>✓ </a:t>
                      </a:r>
                      <a:r>
                        <a:rPr lang="en-US" u="none" dirty="0" err="1">
                          <a:solidFill>
                            <a:schemeClr val="bg1"/>
                          </a:solidFill>
                        </a:rPr>
                        <a:t>Znanje</a:t>
                      </a:r>
                      <a:r>
                        <a:rPr lang="en-US" u="none" dirty="0">
                          <a:solidFill>
                            <a:schemeClr val="bg1"/>
                          </a:solidFill>
                        </a:rPr>
                        <a:t>, </a:t>
                      </a:r>
                      <a:r>
                        <a:rPr lang="en-US" u="none" dirty="0" err="1">
                          <a:solidFill>
                            <a:schemeClr val="bg1"/>
                          </a:solidFill>
                        </a:rPr>
                        <a:t>finansijska</a:t>
                      </a:r>
                      <a:r>
                        <a:rPr lang="en-US" u="none" dirty="0">
                          <a:solidFill>
                            <a:schemeClr val="bg1"/>
                          </a:solidFill>
                        </a:rPr>
                        <a:t> </a:t>
                      </a:r>
                      <a:r>
                        <a:rPr lang="en-US" u="none" dirty="0" err="1">
                          <a:solidFill>
                            <a:schemeClr val="bg1"/>
                          </a:solidFill>
                        </a:rPr>
                        <a:t>pismenost</a:t>
                      </a:r>
                      <a:r>
                        <a:rPr lang="en-US" u="none" dirty="0">
                          <a:solidFill>
                            <a:schemeClr val="bg1"/>
                          </a:solidFill>
                        </a:rPr>
                        <a:t> i </a:t>
                      </a:r>
                      <a:r>
                        <a:rPr lang="en-US" u="none" dirty="0" err="1">
                          <a:solidFill>
                            <a:schemeClr val="bg1"/>
                          </a:solidFill>
                        </a:rPr>
                        <a:t>razumijevanje</a:t>
                      </a:r>
                      <a:r>
                        <a:rPr lang="en-US" u="none" dirty="0">
                          <a:solidFill>
                            <a:schemeClr val="bg1"/>
                          </a:solidFill>
                        </a:rPr>
                        <a:t> </a:t>
                      </a:r>
                      <a:r>
                        <a:rPr lang="en-US" u="none" dirty="0" err="1">
                          <a:solidFill>
                            <a:schemeClr val="bg1"/>
                          </a:solidFill>
                        </a:rPr>
                        <a:t>osiguravajućih</a:t>
                      </a:r>
                      <a:r>
                        <a:rPr lang="en-US" u="none" dirty="0">
                          <a:solidFill>
                            <a:schemeClr val="bg1"/>
                          </a:solidFill>
                        </a:rPr>
                        <a:t> </a:t>
                      </a:r>
                      <a:r>
                        <a:rPr lang="en-US" u="none" dirty="0" err="1">
                          <a:solidFill>
                            <a:schemeClr val="bg1"/>
                          </a:solidFill>
                        </a:rPr>
                        <a:t>proizvoda</a:t>
                      </a:r>
                      <a:r>
                        <a:rPr lang="en-US" u="none" dirty="0">
                          <a:solidFill>
                            <a:schemeClr val="bg1"/>
                          </a:solidFill>
                        </a:rPr>
                        <a:t>,</a:t>
                      </a:r>
                      <a:endParaRPr lang="bs-Latn-BA" u="none" dirty="0">
                        <a:solidFill>
                          <a:schemeClr val="bg1"/>
                        </a:solidFill>
                      </a:endParaRPr>
                    </a:p>
                    <a:p>
                      <a:pPr algn="l"/>
                      <a:r>
                        <a:rPr lang="en-US" u="none" dirty="0">
                          <a:solidFill>
                            <a:schemeClr val="bg1"/>
                          </a:solidFill>
                        </a:rPr>
                        <a:t>✓ </a:t>
                      </a:r>
                      <a:r>
                        <a:rPr lang="en-US" u="none" dirty="0" err="1">
                          <a:solidFill>
                            <a:schemeClr val="bg1"/>
                          </a:solidFill>
                        </a:rPr>
                        <a:t>Pristupačnost</a:t>
                      </a:r>
                      <a:r>
                        <a:rPr lang="en-US" u="none" dirty="0">
                          <a:solidFill>
                            <a:schemeClr val="bg1"/>
                          </a:solidFill>
                        </a:rPr>
                        <a:t> i </a:t>
                      </a:r>
                      <a:r>
                        <a:rPr lang="en-US" u="none" dirty="0" err="1">
                          <a:solidFill>
                            <a:schemeClr val="bg1"/>
                          </a:solidFill>
                        </a:rPr>
                        <a:t>finansijski</a:t>
                      </a:r>
                      <a:r>
                        <a:rPr lang="en-US" u="none" dirty="0">
                          <a:solidFill>
                            <a:schemeClr val="bg1"/>
                          </a:solidFill>
                        </a:rPr>
                        <a:t> </a:t>
                      </a:r>
                      <a:r>
                        <a:rPr lang="en-US" u="none" dirty="0" err="1">
                          <a:solidFill>
                            <a:schemeClr val="bg1"/>
                          </a:solidFill>
                        </a:rPr>
                        <a:t>prioriteti</a:t>
                      </a:r>
                      <a:r>
                        <a:rPr lang="en-US" u="none" dirty="0">
                          <a:solidFill>
                            <a:schemeClr val="bg1"/>
                          </a:solidFill>
                        </a:rPr>
                        <a:t>,</a:t>
                      </a:r>
                      <a:endParaRPr lang="bs-Latn-BA" u="none" dirty="0">
                        <a:solidFill>
                          <a:schemeClr val="bg1"/>
                        </a:solidFill>
                      </a:endParaRPr>
                    </a:p>
                    <a:p>
                      <a:pPr algn="l"/>
                      <a:r>
                        <a:rPr lang="en-US" u="none" dirty="0">
                          <a:solidFill>
                            <a:schemeClr val="bg1"/>
                          </a:solidFill>
                        </a:rPr>
                        <a:t>✓ </a:t>
                      </a:r>
                      <a:r>
                        <a:rPr lang="en-US" u="none" dirty="0" err="1">
                          <a:solidFill>
                            <a:schemeClr val="bg1"/>
                          </a:solidFill>
                        </a:rPr>
                        <a:t>Potcjenjivanje</a:t>
                      </a:r>
                      <a:r>
                        <a:rPr lang="en-US" u="none" dirty="0">
                          <a:solidFill>
                            <a:schemeClr val="bg1"/>
                          </a:solidFill>
                        </a:rPr>
                        <a:t> </a:t>
                      </a:r>
                      <a:r>
                        <a:rPr lang="en-US" u="none" dirty="0" err="1">
                          <a:solidFill>
                            <a:schemeClr val="bg1"/>
                          </a:solidFill>
                        </a:rPr>
                        <a:t>rizika</a:t>
                      </a:r>
                      <a:r>
                        <a:rPr lang="en-US" u="none" dirty="0">
                          <a:solidFill>
                            <a:schemeClr val="bg1"/>
                          </a:solidFill>
                        </a:rPr>
                        <a:t>,</a:t>
                      </a:r>
                      <a:endParaRPr lang="bs-Latn-BA" u="none" dirty="0">
                        <a:solidFill>
                          <a:schemeClr val="bg1"/>
                        </a:solidFill>
                      </a:endParaRPr>
                    </a:p>
                    <a:p>
                      <a:pPr algn="l"/>
                      <a:r>
                        <a:rPr lang="en-US" u="none" dirty="0">
                          <a:solidFill>
                            <a:schemeClr val="bg1"/>
                          </a:solidFill>
                        </a:rPr>
                        <a:t>✓ </a:t>
                      </a:r>
                      <a:r>
                        <a:rPr lang="en-US" u="none" dirty="0" err="1">
                          <a:solidFill>
                            <a:schemeClr val="bg1"/>
                          </a:solidFill>
                        </a:rPr>
                        <a:t>Oslanjanje</a:t>
                      </a:r>
                      <a:r>
                        <a:rPr lang="en-US" u="none" dirty="0">
                          <a:solidFill>
                            <a:schemeClr val="bg1"/>
                          </a:solidFill>
                        </a:rPr>
                        <a:t> na </a:t>
                      </a:r>
                      <a:r>
                        <a:rPr lang="en-US" u="none" dirty="0" err="1">
                          <a:solidFill>
                            <a:schemeClr val="bg1"/>
                          </a:solidFill>
                        </a:rPr>
                        <a:t>podršku</a:t>
                      </a:r>
                      <a:r>
                        <a:rPr lang="en-US" u="none" dirty="0">
                          <a:solidFill>
                            <a:schemeClr val="bg1"/>
                          </a:solidFill>
                        </a:rPr>
                        <a:t> </a:t>
                      </a:r>
                      <a:r>
                        <a:rPr lang="en-US" u="none" dirty="0" err="1">
                          <a:solidFill>
                            <a:schemeClr val="bg1"/>
                          </a:solidFill>
                        </a:rPr>
                        <a:t>države</a:t>
                      </a:r>
                      <a:r>
                        <a:rPr lang="en-US" u="none" dirty="0">
                          <a:solidFill>
                            <a:schemeClr val="bg1"/>
                          </a:solidFill>
                        </a:rPr>
                        <a:t>.,</a:t>
                      </a:r>
                    </a:p>
                  </a:txBody>
                  <a:tcPr/>
                </a:tc>
                <a:tc>
                  <a:txBody>
                    <a:bodyPr/>
                    <a:lstStyle/>
                    <a:p>
                      <a:pPr algn="ctr"/>
                      <a:r>
                        <a:rPr lang="en-US" u="sng" dirty="0" err="1">
                          <a:solidFill>
                            <a:schemeClr val="bg1"/>
                          </a:solidFill>
                        </a:rPr>
                        <a:t>Izazovi</a:t>
                      </a:r>
                      <a:r>
                        <a:rPr lang="en-US" u="sng" dirty="0">
                          <a:solidFill>
                            <a:schemeClr val="bg1"/>
                          </a:solidFill>
                        </a:rPr>
                        <a:t> na </a:t>
                      </a:r>
                      <a:r>
                        <a:rPr lang="en-US" u="sng" dirty="0" err="1">
                          <a:solidFill>
                            <a:schemeClr val="bg1"/>
                          </a:solidFill>
                        </a:rPr>
                        <a:t>strani</a:t>
                      </a:r>
                      <a:r>
                        <a:rPr lang="en-US" u="sng" dirty="0">
                          <a:solidFill>
                            <a:schemeClr val="bg1"/>
                          </a:solidFill>
                        </a:rPr>
                        <a:t> </a:t>
                      </a:r>
                      <a:r>
                        <a:rPr lang="en-US" u="sng" dirty="0" err="1">
                          <a:solidFill>
                            <a:schemeClr val="bg1"/>
                          </a:solidFill>
                        </a:rPr>
                        <a:t>ponude</a:t>
                      </a:r>
                      <a:r>
                        <a:rPr lang="en-US" u="sng" dirty="0">
                          <a:solidFill>
                            <a:schemeClr val="bg1"/>
                          </a:solidFill>
                        </a:rPr>
                        <a:t>::</a:t>
                      </a:r>
                    </a:p>
                    <a:p>
                      <a:pPr marL="342900" indent="-342900">
                        <a:buFont typeface="Wingdings" panose="05000000000000000000" pitchFamily="2" charset="2"/>
                        <a:buChar char="ü"/>
                      </a:pPr>
                      <a:r>
                        <a:rPr lang="en-US" dirty="0" err="1">
                          <a:solidFill>
                            <a:schemeClr val="bg1"/>
                          </a:solidFill>
                        </a:rPr>
                        <a:t>Ograničena</a:t>
                      </a:r>
                      <a:r>
                        <a:rPr lang="en-US" dirty="0">
                          <a:solidFill>
                            <a:schemeClr val="bg1"/>
                          </a:solidFill>
                        </a:rPr>
                        <a:t> </a:t>
                      </a:r>
                      <a:r>
                        <a:rPr lang="en-US" dirty="0" err="1">
                          <a:solidFill>
                            <a:schemeClr val="bg1"/>
                          </a:solidFill>
                        </a:rPr>
                        <a:t>procjena</a:t>
                      </a:r>
                      <a:r>
                        <a:rPr lang="en-US" dirty="0">
                          <a:solidFill>
                            <a:schemeClr val="bg1"/>
                          </a:solidFill>
                        </a:rPr>
                        <a:t> </a:t>
                      </a:r>
                      <a:r>
                        <a:rPr lang="en-US" dirty="0" err="1">
                          <a:solidFill>
                            <a:schemeClr val="bg1"/>
                          </a:solidFill>
                        </a:rPr>
                        <a:t>rizika</a:t>
                      </a:r>
                      <a:r>
                        <a:rPr lang="en-US" dirty="0">
                          <a:solidFill>
                            <a:schemeClr val="bg1"/>
                          </a:solidFill>
                        </a:rPr>
                        <a:t> i </a:t>
                      </a:r>
                      <a:r>
                        <a:rPr lang="en-US" dirty="0" err="1">
                          <a:solidFill>
                            <a:schemeClr val="bg1"/>
                          </a:solidFill>
                        </a:rPr>
                        <a:t>dostupnost</a:t>
                      </a:r>
                      <a:r>
                        <a:rPr lang="en-US" dirty="0">
                          <a:solidFill>
                            <a:schemeClr val="bg1"/>
                          </a:solidFill>
                        </a:rPr>
                        <a:t> </a:t>
                      </a:r>
                      <a:r>
                        <a:rPr lang="en-US" dirty="0" err="1">
                          <a:solidFill>
                            <a:schemeClr val="bg1"/>
                          </a:solidFill>
                        </a:rPr>
                        <a:t>podataka</a:t>
                      </a:r>
                      <a:r>
                        <a:rPr lang="en-US" dirty="0">
                          <a:solidFill>
                            <a:schemeClr val="bg1"/>
                          </a:solidFill>
                        </a:rPr>
                        <a:t>,</a:t>
                      </a:r>
                      <a:endParaRPr lang="bs-Latn-BA" dirty="0">
                        <a:solidFill>
                          <a:schemeClr val="bg1"/>
                        </a:solidFill>
                      </a:endParaRPr>
                    </a:p>
                    <a:p>
                      <a:pPr marL="342900" indent="-342900">
                        <a:buFont typeface="Wingdings" panose="05000000000000000000" pitchFamily="2" charset="2"/>
                        <a:buChar char="ü"/>
                      </a:pPr>
                      <a:r>
                        <a:rPr lang="en-US" dirty="0" err="1">
                          <a:solidFill>
                            <a:schemeClr val="bg1"/>
                          </a:solidFill>
                        </a:rPr>
                        <a:t>Prevara</a:t>
                      </a:r>
                      <a:r>
                        <a:rPr lang="en-US" dirty="0">
                          <a:solidFill>
                            <a:schemeClr val="bg1"/>
                          </a:solidFill>
                        </a:rPr>
                        <a:t> i </a:t>
                      </a:r>
                      <a:r>
                        <a:rPr lang="en-US" dirty="0" err="1">
                          <a:solidFill>
                            <a:schemeClr val="bg1"/>
                          </a:solidFill>
                        </a:rPr>
                        <a:t>moralni</a:t>
                      </a:r>
                      <a:r>
                        <a:rPr lang="en-US" dirty="0">
                          <a:solidFill>
                            <a:schemeClr val="bg1"/>
                          </a:solidFill>
                        </a:rPr>
                        <a:t> hazard,</a:t>
                      </a:r>
                      <a:endParaRPr lang="bs-Latn-BA" dirty="0">
                        <a:solidFill>
                          <a:schemeClr val="bg1"/>
                        </a:solidFill>
                      </a:endParaRPr>
                    </a:p>
                    <a:p>
                      <a:pPr marL="342900" indent="-342900">
                        <a:buFont typeface="Wingdings" panose="05000000000000000000" pitchFamily="2" charset="2"/>
                        <a:buChar char="ü"/>
                      </a:pPr>
                      <a:r>
                        <a:rPr lang="en-US" dirty="0" err="1">
                          <a:solidFill>
                            <a:schemeClr val="bg1"/>
                          </a:solidFill>
                        </a:rPr>
                        <a:t>Visoki</a:t>
                      </a:r>
                      <a:r>
                        <a:rPr lang="en-US" dirty="0">
                          <a:solidFill>
                            <a:schemeClr val="bg1"/>
                          </a:solidFill>
                        </a:rPr>
                        <a:t> </a:t>
                      </a:r>
                      <a:r>
                        <a:rPr lang="en-US" dirty="0" err="1">
                          <a:solidFill>
                            <a:schemeClr val="bg1"/>
                          </a:solidFill>
                        </a:rPr>
                        <a:t>operativni</a:t>
                      </a:r>
                      <a:r>
                        <a:rPr lang="en-US" dirty="0">
                          <a:solidFill>
                            <a:schemeClr val="bg1"/>
                          </a:solidFill>
                        </a:rPr>
                        <a:t> </a:t>
                      </a:r>
                      <a:r>
                        <a:rPr lang="en-US" dirty="0" err="1">
                          <a:solidFill>
                            <a:schemeClr val="bg1"/>
                          </a:solidFill>
                        </a:rPr>
                        <a:t>troškovi</a:t>
                      </a:r>
                      <a:r>
                        <a:rPr lang="en-US" dirty="0">
                          <a:solidFill>
                            <a:schemeClr val="bg1"/>
                          </a:solidFill>
                        </a:rPr>
                        <a:t>,</a:t>
                      </a:r>
                      <a:endParaRPr lang="bs-Latn-BA" dirty="0">
                        <a:solidFill>
                          <a:schemeClr val="bg1"/>
                        </a:solidFill>
                      </a:endParaRPr>
                    </a:p>
                    <a:p>
                      <a:pPr marL="342900" indent="-342900">
                        <a:buFont typeface="Wingdings" panose="05000000000000000000" pitchFamily="2" charset="2"/>
                        <a:buChar char="ü"/>
                      </a:pPr>
                      <a:r>
                        <a:rPr lang="en-US" dirty="0">
                          <a:solidFill>
                            <a:schemeClr val="bg1"/>
                          </a:solidFill>
                        </a:rPr>
                        <a:t>Kanali </a:t>
                      </a:r>
                      <a:r>
                        <a:rPr lang="en-US" dirty="0" err="1">
                          <a:solidFill>
                            <a:schemeClr val="bg1"/>
                          </a:solidFill>
                        </a:rPr>
                        <a:t>distribucije</a:t>
                      </a:r>
                      <a:r>
                        <a:rPr lang="en-US" dirty="0">
                          <a:solidFill>
                            <a:schemeClr val="bg1"/>
                          </a:solidFill>
                        </a:rPr>
                        <a:t>,</a:t>
                      </a:r>
                      <a:endParaRPr lang="bs-Latn-BA" dirty="0">
                        <a:solidFill>
                          <a:schemeClr val="bg1"/>
                        </a:solidFill>
                      </a:endParaRPr>
                    </a:p>
                    <a:p>
                      <a:pPr marL="342900" indent="-342900">
                        <a:buFont typeface="Wingdings" panose="05000000000000000000" pitchFamily="2" charset="2"/>
                        <a:buChar char="ü"/>
                      </a:pPr>
                      <a:r>
                        <a:rPr lang="en-US" dirty="0">
                          <a:solidFill>
                            <a:schemeClr val="bg1"/>
                          </a:solidFill>
                        </a:rPr>
                        <a:t>Visoka </a:t>
                      </a:r>
                      <a:r>
                        <a:rPr lang="en-US" dirty="0" err="1">
                          <a:solidFill>
                            <a:schemeClr val="bg1"/>
                          </a:solidFill>
                        </a:rPr>
                        <a:t>volatilnost</a:t>
                      </a:r>
                      <a:r>
                        <a:rPr lang="en-US" dirty="0">
                          <a:solidFill>
                            <a:schemeClr val="bg1"/>
                          </a:solidFill>
                        </a:rPr>
                        <a:t> i </a:t>
                      </a:r>
                      <a:r>
                        <a:rPr lang="en-US" dirty="0" err="1">
                          <a:solidFill>
                            <a:schemeClr val="bg1"/>
                          </a:solidFill>
                        </a:rPr>
                        <a:t>profitabilnost</a:t>
                      </a:r>
                      <a:r>
                        <a:rPr lang="en-US" dirty="0">
                          <a:solidFill>
                            <a:schemeClr val="bg1"/>
                          </a:solidFill>
                        </a:rPr>
                        <a:t>.</a:t>
                      </a:r>
                      <a:endParaRPr lang="en-US" dirty="0"/>
                    </a:p>
                  </a:txBody>
                  <a:tcPr/>
                </a:tc>
                <a:extLst>
                  <a:ext uri="{0D108BD9-81ED-4DB2-BD59-A6C34878D82A}">
                    <a16:rowId xmlns:a16="http://schemas.microsoft.com/office/drawing/2014/main" val="888421640"/>
                  </a:ext>
                </a:extLst>
              </a:tr>
              <a:tr h="3715941">
                <a:tc>
                  <a:txBody>
                    <a:bodyPr/>
                    <a:lstStyle/>
                    <a:p>
                      <a:pPr algn="ctr"/>
                      <a:r>
                        <a:rPr lang="en-US" b="1" u="sng" dirty="0" err="1"/>
                        <a:t>Izazovi</a:t>
                      </a:r>
                      <a:r>
                        <a:rPr lang="en-US" b="1" u="sng" dirty="0"/>
                        <a:t> </a:t>
                      </a:r>
                      <a:r>
                        <a:rPr lang="en-US" b="1" u="sng" dirty="0" err="1"/>
                        <a:t>javnih</a:t>
                      </a:r>
                      <a:r>
                        <a:rPr lang="en-US" b="1" u="sng" dirty="0"/>
                        <a:t> </a:t>
                      </a:r>
                      <a:r>
                        <a:rPr lang="en-US" b="1" u="sng" dirty="0" err="1"/>
                        <a:t>politika</a:t>
                      </a:r>
                      <a:r>
                        <a:rPr lang="en-US" b="1" u="sng" dirty="0"/>
                        <a:t> i </a:t>
                      </a:r>
                      <a:r>
                        <a:rPr lang="en-US" b="1" u="sng" dirty="0" err="1"/>
                        <a:t>institucionalni</a:t>
                      </a:r>
                      <a:r>
                        <a:rPr lang="en-US" b="1" u="sng" dirty="0"/>
                        <a:t> </a:t>
                      </a:r>
                      <a:r>
                        <a:rPr lang="en-US" b="1" u="sng" dirty="0" err="1"/>
                        <a:t>izazovi</a:t>
                      </a:r>
                      <a:r>
                        <a:rPr lang="en-US" b="1" u="sng" dirty="0"/>
                        <a:t>:</a:t>
                      </a:r>
                    </a:p>
                    <a:p>
                      <a:pPr marL="342900" indent="-342900">
                        <a:buFont typeface="Wingdings" panose="05000000000000000000" pitchFamily="2" charset="2"/>
                        <a:buChar char="Ø"/>
                      </a:pPr>
                      <a:r>
                        <a:rPr lang="en-US" dirty="0" err="1"/>
                        <a:t>Nedostatak</a:t>
                      </a:r>
                      <a:r>
                        <a:rPr lang="en-US" dirty="0"/>
                        <a:t> </a:t>
                      </a:r>
                      <a:r>
                        <a:rPr lang="en-US" dirty="0" err="1"/>
                        <a:t>osiguranja</a:t>
                      </a:r>
                      <a:r>
                        <a:rPr lang="en-US" dirty="0"/>
                        <a:t> i </a:t>
                      </a:r>
                      <a:r>
                        <a:rPr lang="en-US" dirty="0" err="1"/>
                        <a:t>finansiranja</a:t>
                      </a:r>
                      <a:r>
                        <a:rPr lang="en-US" dirty="0"/>
                        <a:t> </a:t>
                      </a:r>
                      <a:r>
                        <a:rPr lang="en-US" dirty="0" err="1"/>
                        <a:t>rizika</a:t>
                      </a:r>
                      <a:r>
                        <a:rPr lang="en-US" dirty="0"/>
                        <a:t> za </a:t>
                      </a:r>
                      <a:r>
                        <a:rPr lang="en-US" dirty="0" err="1"/>
                        <a:t>infrastrukturu</a:t>
                      </a:r>
                      <a:r>
                        <a:rPr lang="en-US" dirty="0"/>
                        <a:t> i </a:t>
                      </a:r>
                      <a:r>
                        <a:rPr lang="en-US" dirty="0" err="1"/>
                        <a:t>javnu</a:t>
                      </a:r>
                      <a:r>
                        <a:rPr lang="en-US" dirty="0"/>
                        <a:t> </a:t>
                      </a:r>
                      <a:r>
                        <a:rPr lang="en-US" dirty="0" err="1"/>
                        <a:t>imovinu</a:t>
                      </a:r>
                      <a:r>
                        <a:rPr lang="en-US" dirty="0"/>
                        <a:t>,</a:t>
                      </a:r>
                      <a:endParaRPr lang="bs-Latn-BA" dirty="0"/>
                    </a:p>
                    <a:p>
                      <a:pPr marL="342900" indent="-342900">
                        <a:buFont typeface="Wingdings" panose="05000000000000000000" pitchFamily="2" charset="2"/>
                        <a:buChar char="Ø"/>
                      </a:pPr>
                      <a:r>
                        <a:rPr lang="en-US" dirty="0" err="1"/>
                        <a:t>Riziko</a:t>
                      </a:r>
                      <a:r>
                        <a:rPr lang="en-US" dirty="0"/>
                        <a:t> </a:t>
                      </a:r>
                      <a:r>
                        <a:rPr lang="en-US" dirty="0" err="1"/>
                        <a:t>fondovi</a:t>
                      </a:r>
                      <a:r>
                        <a:rPr lang="en-US" dirty="0"/>
                        <a:t> i </a:t>
                      </a:r>
                      <a:r>
                        <a:rPr lang="en-US" dirty="0" err="1"/>
                        <a:t>javno-privatna</a:t>
                      </a:r>
                      <a:r>
                        <a:rPr lang="en-US" dirty="0"/>
                        <a:t> </a:t>
                      </a:r>
                      <a:r>
                        <a:rPr lang="en-US" dirty="0" err="1"/>
                        <a:t>partnerstva</a:t>
                      </a:r>
                      <a:r>
                        <a:rPr lang="en-US" dirty="0"/>
                        <a:t> (JPP),</a:t>
                      </a:r>
                      <a:endParaRPr lang="bs-Latn-BA" dirty="0"/>
                    </a:p>
                    <a:p>
                      <a:pPr marL="342900" indent="-342900">
                        <a:buFont typeface="Wingdings" panose="05000000000000000000" pitchFamily="2" charset="2"/>
                        <a:buChar char="Ø"/>
                      </a:pPr>
                      <a:r>
                        <a:rPr lang="en-US" dirty="0" err="1"/>
                        <a:t>Solventn</a:t>
                      </a:r>
                      <a:r>
                        <a:rPr lang="bs-Latn-BA" dirty="0" err="1"/>
                        <a:t>ost</a:t>
                      </a:r>
                      <a:r>
                        <a:rPr lang="en-US" dirty="0"/>
                        <a:t> i </a:t>
                      </a:r>
                      <a:r>
                        <a:rPr lang="en-US" dirty="0" err="1"/>
                        <a:t>regulativa</a:t>
                      </a:r>
                      <a:r>
                        <a:rPr lang="en-US" dirty="0"/>
                        <a:t>,</a:t>
                      </a:r>
                      <a:endParaRPr lang="bs-Latn-BA" dirty="0"/>
                    </a:p>
                    <a:p>
                      <a:pPr marL="342900" indent="-342900">
                        <a:buFont typeface="Wingdings" panose="05000000000000000000" pitchFamily="2" charset="2"/>
                        <a:buChar char="Ø"/>
                      </a:pPr>
                      <a:r>
                        <a:rPr lang="en-US" dirty="0" err="1"/>
                        <a:t>Nerazvijena</a:t>
                      </a:r>
                      <a:r>
                        <a:rPr lang="en-US" dirty="0"/>
                        <a:t> </a:t>
                      </a:r>
                      <a:r>
                        <a:rPr lang="en-US" dirty="0" err="1"/>
                        <a:t>tržišta</a:t>
                      </a:r>
                      <a:r>
                        <a:rPr lang="en-US" dirty="0"/>
                        <a:t> </a:t>
                      </a:r>
                      <a:r>
                        <a:rPr lang="en-US" dirty="0" err="1"/>
                        <a:t>kapitala</a:t>
                      </a:r>
                      <a:r>
                        <a:rPr lang="en-US" dirty="0"/>
                        <a:t> / </a:t>
                      </a:r>
                      <a:r>
                        <a:rPr lang="en-US" dirty="0" err="1"/>
                        <a:t>ekonomije</a:t>
                      </a:r>
                      <a:r>
                        <a:rPr lang="en-US" dirty="0"/>
                        <a:t> </a:t>
                      </a:r>
                      <a:r>
                        <a:rPr lang="en-US" dirty="0" err="1"/>
                        <a:t>zasnovane</a:t>
                      </a:r>
                      <a:r>
                        <a:rPr lang="en-US" dirty="0"/>
                        <a:t> na </a:t>
                      </a:r>
                      <a:r>
                        <a:rPr lang="en-US" dirty="0" err="1"/>
                        <a:t>bankama</a:t>
                      </a:r>
                      <a:r>
                        <a:rPr lang="en-US" dirty="0"/>
                        <a:t>,</a:t>
                      </a:r>
                      <a:endParaRPr lang="bs-Latn-BA" dirty="0"/>
                    </a:p>
                    <a:p>
                      <a:pPr marL="342900" indent="-342900">
                        <a:buFont typeface="Wingdings" panose="05000000000000000000" pitchFamily="2" charset="2"/>
                        <a:buChar char="Ø"/>
                      </a:pPr>
                      <a:r>
                        <a:rPr lang="bs-Latn-BA" dirty="0"/>
                        <a:t>Ex-post</a:t>
                      </a:r>
                      <a:r>
                        <a:rPr lang="en-US" dirty="0"/>
                        <a:t> </a:t>
                      </a:r>
                      <a:r>
                        <a:rPr lang="en-US" dirty="0" err="1"/>
                        <a:t>mjere</a:t>
                      </a:r>
                      <a:r>
                        <a:rPr lang="en-US" dirty="0"/>
                        <a:t> i </a:t>
                      </a:r>
                      <a:r>
                        <a:rPr lang="en-US" dirty="0" err="1"/>
                        <a:t>povremena</a:t>
                      </a:r>
                      <a:r>
                        <a:rPr lang="en-US" dirty="0"/>
                        <a:t> </a:t>
                      </a:r>
                      <a:r>
                        <a:rPr lang="en-US" dirty="0" err="1"/>
                        <a:t>podrška</a:t>
                      </a:r>
                      <a:r>
                        <a:rPr lang="en-US" dirty="0"/>
                        <a:t>.</a:t>
                      </a:r>
                    </a:p>
                    <a:p>
                      <a:endParaRPr lang="en-US" dirty="0"/>
                    </a:p>
                    <a:p>
                      <a:endParaRPr lang="en-US" dirty="0"/>
                    </a:p>
                  </a:txBody>
                  <a:tcPr/>
                </a:tc>
                <a:tc>
                  <a:txBody>
                    <a:bodyPr/>
                    <a:lstStyle/>
                    <a:p>
                      <a:pPr algn="ctr"/>
                      <a:r>
                        <a:rPr lang="en-US" b="1" u="sng" dirty="0" err="1"/>
                        <a:t>Izazovi</a:t>
                      </a:r>
                      <a:r>
                        <a:rPr lang="en-US" b="1" u="sng" dirty="0"/>
                        <a:t> </a:t>
                      </a:r>
                      <a:r>
                        <a:rPr lang="en-US" b="1" u="sng" dirty="0" err="1"/>
                        <a:t>javnih</a:t>
                      </a:r>
                      <a:r>
                        <a:rPr lang="en-US" b="1" u="sng" dirty="0"/>
                        <a:t> </a:t>
                      </a:r>
                      <a:r>
                        <a:rPr lang="en-US" b="1" u="sng" dirty="0" err="1"/>
                        <a:t>politika</a:t>
                      </a:r>
                      <a:r>
                        <a:rPr lang="en-US" b="1" u="sng" dirty="0"/>
                        <a:t> i </a:t>
                      </a:r>
                      <a:r>
                        <a:rPr lang="en-US" b="1" u="sng" dirty="0" err="1"/>
                        <a:t>institucionalni</a:t>
                      </a:r>
                      <a:r>
                        <a:rPr lang="en-US" b="1" u="sng" dirty="0"/>
                        <a:t> </a:t>
                      </a:r>
                      <a:r>
                        <a:rPr lang="en-US" b="1" u="sng" dirty="0" err="1"/>
                        <a:t>izazovi</a:t>
                      </a:r>
                      <a:r>
                        <a:rPr lang="bs-Latn-BA" b="1" u="sng" dirty="0"/>
                        <a:t> po državama</a:t>
                      </a:r>
                      <a:r>
                        <a:rPr lang="en-US" b="1" u="sng" dirty="0"/>
                        <a:t>:</a:t>
                      </a:r>
                    </a:p>
                    <a:p>
                      <a:pPr marL="342900" indent="-342900">
                        <a:buFont typeface="Wingdings" panose="05000000000000000000" pitchFamily="2" charset="2"/>
                        <a:buChar char="Ø"/>
                      </a:pPr>
                      <a:r>
                        <a:rPr lang="en-US" sz="1800" b="1" dirty="0"/>
                        <a:t>Albani</a:t>
                      </a:r>
                      <a:r>
                        <a:rPr lang="bs-Latn-BA" sz="1800" b="1" dirty="0"/>
                        <a:t>j</a:t>
                      </a:r>
                      <a:r>
                        <a:rPr lang="en-US" sz="1800" b="1" dirty="0"/>
                        <a:t>a:</a:t>
                      </a:r>
                      <a:r>
                        <a:rPr lang="en-US" sz="1800" dirty="0"/>
                        <a:t> </a:t>
                      </a:r>
                      <a:r>
                        <a:rPr lang="en-US" sz="1800" dirty="0" err="1"/>
                        <a:t>nema</a:t>
                      </a:r>
                      <a:r>
                        <a:rPr lang="en-US" sz="1800" dirty="0"/>
                        <a:t> </a:t>
                      </a:r>
                      <a:r>
                        <a:rPr lang="bs-Latn-BA" sz="1800" dirty="0"/>
                        <a:t>određenog</a:t>
                      </a:r>
                      <a:r>
                        <a:rPr lang="en-US" sz="1800" dirty="0"/>
                        <a:t> </a:t>
                      </a:r>
                      <a:r>
                        <a:rPr lang="en-US" sz="1800" dirty="0" err="1"/>
                        <a:t>regulatora</a:t>
                      </a:r>
                      <a:r>
                        <a:rPr lang="en-US" sz="1800" dirty="0"/>
                        <a:t> (FSA i Banka </a:t>
                      </a:r>
                      <a:r>
                        <a:rPr lang="en-US" sz="1800" dirty="0" err="1"/>
                        <a:t>Albanije</a:t>
                      </a:r>
                      <a:r>
                        <a:rPr lang="en-US" sz="1800" dirty="0"/>
                        <a:t> </a:t>
                      </a:r>
                      <a:r>
                        <a:rPr lang="en-US" sz="1800" dirty="0" err="1"/>
                        <a:t>dijele</a:t>
                      </a:r>
                      <a:r>
                        <a:rPr lang="en-US" sz="1800" dirty="0"/>
                        <a:t> </a:t>
                      </a:r>
                      <a:r>
                        <a:rPr lang="en-US" sz="1800" dirty="0" err="1"/>
                        <a:t>odgovornost</a:t>
                      </a:r>
                      <a:r>
                        <a:rPr lang="en-US" sz="1800" dirty="0"/>
                        <a:t>)</a:t>
                      </a:r>
                      <a:endParaRPr lang="bs-Latn-BA" sz="1800" dirty="0"/>
                    </a:p>
                    <a:p>
                      <a:pPr marL="342900" indent="-342900">
                        <a:buFont typeface="Wingdings" panose="05000000000000000000" pitchFamily="2" charset="2"/>
                        <a:buChar char="Ø"/>
                      </a:pPr>
                      <a:r>
                        <a:rPr lang="en-US" sz="1800" b="1" dirty="0"/>
                        <a:t>BIH: </a:t>
                      </a:r>
                      <a:r>
                        <a:rPr lang="en-US" sz="1800" dirty="0" err="1"/>
                        <a:t>fragmentirani</a:t>
                      </a:r>
                      <a:r>
                        <a:rPr lang="en-US" sz="1800" dirty="0"/>
                        <a:t> </a:t>
                      </a:r>
                      <a:r>
                        <a:rPr lang="en-US" sz="1800" dirty="0" err="1"/>
                        <a:t>regulatorni</a:t>
                      </a:r>
                      <a:r>
                        <a:rPr lang="en-US" sz="1800" dirty="0"/>
                        <a:t> </a:t>
                      </a:r>
                      <a:r>
                        <a:rPr lang="en-US" sz="1800" dirty="0" err="1"/>
                        <a:t>okvir</a:t>
                      </a:r>
                      <a:r>
                        <a:rPr lang="en-US" sz="1800" dirty="0"/>
                        <a:t>, </a:t>
                      </a:r>
                      <a:r>
                        <a:rPr lang="en-US" sz="1800" dirty="0" err="1"/>
                        <a:t>ograničenja</a:t>
                      </a:r>
                      <a:r>
                        <a:rPr lang="en-US" sz="1800" dirty="0"/>
                        <a:t> za </a:t>
                      </a:r>
                      <a:r>
                        <a:rPr lang="en-US" sz="1800" dirty="0" err="1"/>
                        <a:t>međunarodne</a:t>
                      </a:r>
                      <a:r>
                        <a:rPr lang="en-US" sz="1800" dirty="0"/>
                        <a:t> </a:t>
                      </a:r>
                      <a:r>
                        <a:rPr lang="en-US" sz="1800" dirty="0" err="1"/>
                        <a:t>reosigura</a:t>
                      </a:r>
                      <a:r>
                        <a:rPr lang="bs-Latn-BA" sz="1800" dirty="0" err="1"/>
                        <a:t>vače</a:t>
                      </a:r>
                      <a:r>
                        <a:rPr lang="en-US" sz="1800" dirty="0"/>
                        <a:t>, </a:t>
                      </a:r>
                      <a:r>
                        <a:rPr lang="en-US" sz="1800" dirty="0" err="1"/>
                        <a:t>te</a:t>
                      </a:r>
                      <a:r>
                        <a:rPr lang="en-US" sz="1800" dirty="0"/>
                        <a:t> </a:t>
                      </a:r>
                      <a:r>
                        <a:rPr lang="en-US" sz="1800" dirty="0" err="1"/>
                        <a:t>solventnost</a:t>
                      </a:r>
                      <a:r>
                        <a:rPr lang="en-US" sz="1800" dirty="0"/>
                        <a:t> i </a:t>
                      </a:r>
                      <a:r>
                        <a:rPr lang="en-US" sz="1800" dirty="0" err="1"/>
                        <a:t>adekvatnost</a:t>
                      </a:r>
                      <a:r>
                        <a:rPr lang="en-US" sz="1800" dirty="0"/>
                        <a:t> </a:t>
                      </a:r>
                      <a:r>
                        <a:rPr lang="en-US" sz="1800" dirty="0" err="1"/>
                        <a:t>kapitala</a:t>
                      </a:r>
                      <a:r>
                        <a:rPr lang="en-US" sz="1800" dirty="0"/>
                        <a:t>,</a:t>
                      </a:r>
                      <a:endParaRPr lang="bs-Latn-BA" sz="1800" dirty="0"/>
                    </a:p>
                    <a:p>
                      <a:pPr marL="342900" indent="-342900">
                        <a:buFont typeface="Wingdings" panose="05000000000000000000" pitchFamily="2" charset="2"/>
                        <a:buChar char="Ø"/>
                      </a:pPr>
                      <a:r>
                        <a:rPr lang="en-US" sz="1800" b="1" dirty="0"/>
                        <a:t>Kosovo: </a:t>
                      </a:r>
                      <a:r>
                        <a:rPr lang="en-US" sz="1800" dirty="0" err="1"/>
                        <a:t>politička</a:t>
                      </a:r>
                      <a:r>
                        <a:rPr lang="en-US" sz="1800" dirty="0"/>
                        <a:t> </a:t>
                      </a:r>
                      <a:r>
                        <a:rPr lang="en-US" sz="1800" dirty="0" err="1"/>
                        <a:t>nestabilnost</a:t>
                      </a:r>
                      <a:r>
                        <a:rPr lang="en-US" sz="1800" dirty="0"/>
                        <a:t>, </a:t>
                      </a:r>
                      <a:r>
                        <a:rPr lang="en-US" sz="1800" dirty="0" err="1"/>
                        <a:t>nepriznavanje</a:t>
                      </a:r>
                      <a:r>
                        <a:rPr lang="en-US" sz="1800" dirty="0"/>
                        <a:t> od </a:t>
                      </a:r>
                      <a:r>
                        <a:rPr lang="en-US" sz="1800" dirty="0" err="1"/>
                        <a:t>strane</a:t>
                      </a:r>
                      <a:r>
                        <a:rPr lang="en-US" sz="1800" dirty="0"/>
                        <a:t> </a:t>
                      </a:r>
                      <a:r>
                        <a:rPr lang="en-US" sz="1800" dirty="0" err="1"/>
                        <a:t>nekih</a:t>
                      </a:r>
                      <a:r>
                        <a:rPr lang="en-US" sz="1800" dirty="0"/>
                        <a:t> </a:t>
                      </a:r>
                      <a:r>
                        <a:rPr lang="en-US" sz="1800" dirty="0" err="1"/>
                        <a:t>zemalja</a:t>
                      </a:r>
                      <a:r>
                        <a:rPr lang="bs-Latn-BA" sz="1800" dirty="0"/>
                        <a:t>,</a:t>
                      </a:r>
                    </a:p>
                    <a:p>
                      <a:pPr marL="342900" indent="-342900">
                        <a:buFont typeface="Wingdings" panose="05000000000000000000" pitchFamily="2" charset="2"/>
                        <a:buChar char="Ø"/>
                      </a:pPr>
                      <a:r>
                        <a:rPr lang="en-US" sz="1800" b="1" dirty="0" err="1"/>
                        <a:t>Crna</a:t>
                      </a:r>
                      <a:r>
                        <a:rPr lang="en-US" sz="1800" b="1" dirty="0"/>
                        <a:t> Gora: </a:t>
                      </a:r>
                      <a:r>
                        <a:rPr lang="en-US" sz="1800" dirty="0" err="1"/>
                        <a:t>nadzorna</a:t>
                      </a:r>
                      <a:r>
                        <a:rPr lang="en-US" sz="1800" dirty="0"/>
                        <a:t> </a:t>
                      </a:r>
                      <a:r>
                        <a:rPr lang="en-US" sz="1800" dirty="0" err="1"/>
                        <a:t>pravila</a:t>
                      </a:r>
                      <a:r>
                        <a:rPr lang="en-US" sz="1800" dirty="0"/>
                        <a:t> (</a:t>
                      </a:r>
                      <a:r>
                        <a:rPr lang="en-US" sz="1800" dirty="0" err="1"/>
                        <a:t>nadzor</a:t>
                      </a:r>
                      <a:r>
                        <a:rPr lang="en-US" sz="1800" dirty="0"/>
                        <a:t> </a:t>
                      </a:r>
                      <a:r>
                        <a:rPr lang="en-US" sz="1800" dirty="0" err="1"/>
                        <a:t>temeljen</a:t>
                      </a:r>
                      <a:r>
                        <a:rPr lang="en-US" sz="1800" dirty="0"/>
                        <a:t> na </a:t>
                      </a:r>
                      <a:r>
                        <a:rPr lang="en-US" sz="1800" dirty="0" err="1"/>
                        <a:t>riziku</a:t>
                      </a:r>
                      <a:r>
                        <a:rPr lang="en-US" sz="1800" dirty="0"/>
                        <a:t>)</a:t>
                      </a:r>
                      <a:endParaRPr lang="bs-Latn-BA" sz="1800" dirty="0"/>
                    </a:p>
                    <a:p>
                      <a:pPr marL="342900" indent="-342900">
                        <a:buFont typeface="Wingdings" panose="05000000000000000000" pitchFamily="2" charset="2"/>
                        <a:buChar char="Ø"/>
                      </a:pPr>
                      <a:r>
                        <a:rPr lang="en-US" sz="1800" b="1" dirty="0" err="1"/>
                        <a:t>Sjeverna</a:t>
                      </a:r>
                      <a:r>
                        <a:rPr lang="en-US" sz="1800" b="1" dirty="0"/>
                        <a:t> Makedonija</a:t>
                      </a:r>
                      <a:r>
                        <a:rPr lang="en-US" sz="1800" dirty="0"/>
                        <a:t>: </a:t>
                      </a:r>
                      <a:r>
                        <a:rPr lang="en-US" sz="1800" dirty="0" err="1"/>
                        <a:t>ograničen</a:t>
                      </a:r>
                      <a:r>
                        <a:rPr lang="en-US" sz="1800" dirty="0"/>
                        <a:t> </a:t>
                      </a:r>
                      <a:r>
                        <a:rPr lang="en-US" sz="1800" dirty="0" err="1"/>
                        <a:t>nadzor</a:t>
                      </a:r>
                      <a:r>
                        <a:rPr lang="en-US" sz="1800" dirty="0"/>
                        <a:t> i </a:t>
                      </a:r>
                      <a:r>
                        <a:rPr lang="en-US" sz="1800" dirty="0" err="1"/>
                        <a:t>ovla</a:t>
                      </a:r>
                      <a:r>
                        <a:rPr lang="bs-Latn-BA" sz="1800" dirty="0" err="1"/>
                        <a:t>šćenja</a:t>
                      </a:r>
                      <a:r>
                        <a:rPr lang="en-US" sz="1800" dirty="0"/>
                        <a:t> </a:t>
                      </a:r>
                      <a:r>
                        <a:rPr lang="en-US" sz="1800" dirty="0" err="1"/>
                        <a:t>provedbe</a:t>
                      </a:r>
                      <a:r>
                        <a:rPr lang="en-US" sz="1800" dirty="0"/>
                        <a:t>.</a:t>
                      </a:r>
                      <a:endParaRPr lang="bs-Latn-BA" sz="1800" dirty="0"/>
                    </a:p>
                    <a:p>
                      <a:pPr marL="342900" indent="-342900">
                        <a:buFont typeface="Wingdings" panose="05000000000000000000" pitchFamily="2" charset="2"/>
                        <a:buChar char="Ø"/>
                      </a:pPr>
                      <a:r>
                        <a:rPr lang="en-US" sz="1800" b="1" dirty="0" err="1"/>
                        <a:t>Srbija</a:t>
                      </a:r>
                      <a:r>
                        <a:rPr lang="en-US" sz="1800" b="1" dirty="0"/>
                        <a:t>:</a:t>
                      </a:r>
                      <a:r>
                        <a:rPr lang="en-US" sz="1800" dirty="0"/>
                        <a:t> </a:t>
                      </a:r>
                      <a:r>
                        <a:rPr lang="en-US" sz="1800" dirty="0" err="1"/>
                        <a:t>nedostatak</a:t>
                      </a:r>
                      <a:r>
                        <a:rPr lang="en-US" sz="1800" dirty="0"/>
                        <a:t> ne</a:t>
                      </a:r>
                      <a:r>
                        <a:rPr lang="bs-Latn-BA" sz="1800" dirty="0"/>
                        <a:t>za</a:t>
                      </a:r>
                      <a:r>
                        <a:rPr lang="en-US" sz="1800" dirty="0" err="1"/>
                        <a:t>visnosti</a:t>
                      </a:r>
                      <a:r>
                        <a:rPr lang="en-US" sz="1800" dirty="0"/>
                        <a:t> </a:t>
                      </a:r>
                      <a:r>
                        <a:rPr lang="en-US" sz="1800" dirty="0" err="1"/>
                        <a:t>regulatora</a:t>
                      </a:r>
                      <a:r>
                        <a:rPr lang="en-US" sz="1800" dirty="0"/>
                        <a:t> u prom</a:t>
                      </a:r>
                      <a:r>
                        <a:rPr lang="bs-Latn-BA" sz="1800" dirty="0" err="1"/>
                        <a:t>ociji</a:t>
                      </a:r>
                      <a:r>
                        <a:rPr lang="bs-Latn-BA" sz="1800" dirty="0"/>
                        <a:t> </a:t>
                      </a:r>
                      <a:r>
                        <a:rPr lang="en-US" sz="1800" dirty="0" err="1"/>
                        <a:t>tržišne</a:t>
                      </a:r>
                      <a:r>
                        <a:rPr lang="en-US" sz="1800" dirty="0"/>
                        <a:t> </a:t>
                      </a:r>
                      <a:r>
                        <a:rPr lang="bs-Latn-BA" sz="1800" dirty="0"/>
                        <a:t>efikasnosti,</a:t>
                      </a:r>
                      <a:r>
                        <a:rPr lang="en-US" sz="1800" dirty="0"/>
                        <a:t> </a:t>
                      </a:r>
                      <a:r>
                        <a:rPr lang="en-US" sz="1800" dirty="0" err="1"/>
                        <a:t>konkurencije</a:t>
                      </a:r>
                      <a:r>
                        <a:rPr lang="en-US" sz="1800" dirty="0"/>
                        <a:t> i </a:t>
                      </a:r>
                      <a:r>
                        <a:rPr lang="en-US" sz="1800" dirty="0" err="1"/>
                        <a:t>poštenih</a:t>
                      </a:r>
                      <a:r>
                        <a:rPr lang="en-US" sz="1800" dirty="0"/>
                        <a:t> </a:t>
                      </a:r>
                      <a:r>
                        <a:rPr lang="en-US" sz="1800" dirty="0" err="1"/>
                        <a:t>praksi</a:t>
                      </a:r>
                      <a:r>
                        <a:rPr lang="en-US" sz="1800" dirty="0"/>
                        <a:t>.</a:t>
                      </a:r>
                    </a:p>
                  </a:txBody>
                  <a:tcPr/>
                </a:tc>
                <a:extLst>
                  <a:ext uri="{0D108BD9-81ED-4DB2-BD59-A6C34878D82A}">
                    <a16:rowId xmlns:a16="http://schemas.microsoft.com/office/drawing/2014/main" val="1527006672"/>
                  </a:ext>
                </a:extLst>
              </a:tr>
            </a:tbl>
          </a:graphicData>
        </a:graphic>
      </p:graphicFrame>
    </p:spTree>
    <p:extLst>
      <p:ext uri="{BB962C8B-B14F-4D97-AF65-F5344CB8AC3E}">
        <p14:creationId xmlns:p14="http://schemas.microsoft.com/office/powerpoint/2010/main" val="188319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E12CB6AC-B57C-4307-AF04-0C74F6F8FF79}"/>
              </a:ext>
            </a:extLst>
          </p:cNvPr>
          <p:cNvSpPr>
            <a:spLocks noGrp="1" noChangeArrowheads="1"/>
          </p:cNvSpPr>
          <p:nvPr>
            <p:ph idx="1"/>
          </p:nvPr>
        </p:nvSpPr>
        <p:spPr bwMode="auto">
          <a:xfrm>
            <a:off x="2039938" y="1558925"/>
            <a:ext cx="7267575" cy="5018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en-GB" altLang="en-US" sz="2400" dirty="0">
              <a:solidFill>
                <a:schemeClr val="bg1"/>
              </a:solidFill>
            </a:endParaRPr>
          </a:p>
          <a:p>
            <a:endParaRPr lang="en-GB" altLang="en-US" sz="2400" dirty="0"/>
          </a:p>
        </p:txBody>
      </p:sp>
      <p:grpSp>
        <p:nvGrpSpPr>
          <p:cNvPr id="23556" name="Group 57">
            <a:extLst>
              <a:ext uri="{FF2B5EF4-FFF2-40B4-BE49-F238E27FC236}">
                <a16:creationId xmlns:a16="http://schemas.microsoft.com/office/drawing/2014/main" id="{DB26B65B-668E-49E4-9E1F-7D8ECE34EDF7}"/>
              </a:ext>
            </a:extLst>
          </p:cNvPr>
          <p:cNvGrpSpPr>
            <a:grpSpLocks/>
          </p:cNvGrpSpPr>
          <p:nvPr/>
        </p:nvGrpSpPr>
        <p:grpSpPr bwMode="auto">
          <a:xfrm>
            <a:off x="411163" y="1593850"/>
            <a:ext cx="1531937" cy="1760538"/>
            <a:chOff x="3964747" y="1494777"/>
            <a:chExt cx="1532026" cy="1760950"/>
          </a:xfrm>
        </p:grpSpPr>
        <p:sp>
          <p:nvSpPr>
            <p:cNvPr id="5" name="Hexagon 4">
              <a:extLst>
                <a:ext uri="{FF2B5EF4-FFF2-40B4-BE49-F238E27FC236}">
                  <a16:creationId xmlns:a16="http://schemas.microsoft.com/office/drawing/2014/main" id="{EA4F8C1D-2674-43AA-90C3-3F8C274FAC45}"/>
                </a:ext>
              </a:extLst>
            </p:cNvPr>
            <p:cNvSpPr/>
            <p:nvPr/>
          </p:nvSpPr>
          <p:spPr>
            <a:xfrm rot="5400000">
              <a:off x="3850286" y="1609238"/>
              <a:ext cx="1760950" cy="153202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Hexagon 4">
              <a:extLst>
                <a:ext uri="{FF2B5EF4-FFF2-40B4-BE49-F238E27FC236}">
                  <a16:creationId xmlns:a16="http://schemas.microsoft.com/office/drawing/2014/main" id="{6090125F-6298-421C-B76B-33B75000B967}"/>
                </a:ext>
              </a:extLst>
            </p:cNvPr>
            <p:cNvSpPr txBox="1"/>
            <p:nvPr/>
          </p:nvSpPr>
          <p:spPr>
            <a:xfrm>
              <a:off x="4252101" y="1769479"/>
              <a:ext cx="1054161" cy="121154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600200">
                <a:lnSpc>
                  <a:spcPct val="90000"/>
                </a:lnSpc>
                <a:spcAft>
                  <a:spcPct val="35000"/>
                </a:spcAft>
                <a:defRPr/>
              </a:pPr>
              <a:endParaRPr lang="en-US" sz="3600">
                <a:solidFill>
                  <a:schemeClr val="bg1"/>
                </a:solidFill>
                <a:effectLst>
                  <a:outerShdw blurRad="38100" dist="38100" dir="2700000" algn="tl">
                    <a:srgbClr val="000000">
                      <a:alpha val="43137"/>
                    </a:srgbClr>
                  </a:outerShdw>
                </a:effectLst>
              </a:endParaRPr>
            </a:p>
          </p:txBody>
        </p:sp>
      </p:grpSp>
      <p:grpSp>
        <p:nvGrpSpPr>
          <p:cNvPr id="23557" name="Group 57">
            <a:extLst>
              <a:ext uri="{FF2B5EF4-FFF2-40B4-BE49-F238E27FC236}">
                <a16:creationId xmlns:a16="http://schemas.microsoft.com/office/drawing/2014/main" id="{35BC5FF4-AF8E-4128-BE9C-8529EEF4CFB8}"/>
              </a:ext>
            </a:extLst>
          </p:cNvPr>
          <p:cNvGrpSpPr>
            <a:grpSpLocks/>
          </p:cNvGrpSpPr>
          <p:nvPr/>
        </p:nvGrpSpPr>
        <p:grpSpPr bwMode="auto">
          <a:xfrm>
            <a:off x="411163" y="1593850"/>
            <a:ext cx="1531938" cy="1760538"/>
            <a:chOff x="3964747" y="1494777"/>
            <a:chExt cx="1532026" cy="1760950"/>
          </a:xfrm>
        </p:grpSpPr>
        <p:sp>
          <p:nvSpPr>
            <p:cNvPr id="8" name="Hexagon 7">
              <a:extLst>
                <a:ext uri="{FF2B5EF4-FFF2-40B4-BE49-F238E27FC236}">
                  <a16:creationId xmlns:a16="http://schemas.microsoft.com/office/drawing/2014/main" id="{4EFAD3A8-F98E-403D-B010-066F8362F23D}"/>
                </a:ext>
              </a:extLst>
            </p:cNvPr>
            <p:cNvSpPr/>
            <p:nvPr/>
          </p:nvSpPr>
          <p:spPr>
            <a:xfrm rot="5400000">
              <a:off x="3850286" y="1609238"/>
              <a:ext cx="1760950" cy="153202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Hexagon 4">
              <a:extLst>
                <a:ext uri="{FF2B5EF4-FFF2-40B4-BE49-F238E27FC236}">
                  <a16:creationId xmlns:a16="http://schemas.microsoft.com/office/drawing/2014/main" id="{0DF05D2A-D0C7-4156-B8F2-67577DF25732}"/>
                </a:ext>
              </a:extLst>
            </p:cNvPr>
            <p:cNvSpPr txBox="1"/>
            <p:nvPr/>
          </p:nvSpPr>
          <p:spPr>
            <a:xfrm>
              <a:off x="4252101" y="1769479"/>
              <a:ext cx="1054161" cy="121154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600200">
                <a:lnSpc>
                  <a:spcPct val="90000"/>
                </a:lnSpc>
                <a:spcAft>
                  <a:spcPct val="35000"/>
                </a:spcAft>
                <a:defRPr/>
              </a:pPr>
              <a:endParaRPr lang="en-US" sz="3600">
                <a:solidFill>
                  <a:schemeClr val="bg1"/>
                </a:solidFill>
                <a:effectLst>
                  <a:outerShdw blurRad="38100" dist="38100" dir="2700000" algn="tl">
                    <a:srgbClr val="000000">
                      <a:alpha val="43137"/>
                    </a:srgbClr>
                  </a:outerShdw>
                </a:effectLst>
              </a:endParaRPr>
            </a:p>
          </p:txBody>
        </p:sp>
      </p:grpSp>
      <p:sp>
        <p:nvSpPr>
          <p:cNvPr id="10" name="TextBox 9">
            <a:extLst>
              <a:ext uri="{FF2B5EF4-FFF2-40B4-BE49-F238E27FC236}">
                <a16:creationId xmlns:a16="http://schemas.microsoft.com/office/drawing/2014/main" id="{F7BDCC8B-E947-4A79-AF35-D4BA0F39E276}"/>
              </a:ext>
            </a:extLst>
          </p:cNvPr>
          <p:cNvSpPr txBox="1"/>
          <p:nvPr/>
        </p:nvSpPr>
        <p:spPr>
          <a:xfrm>
            <a:off x="411163" y="2195513"/>
            <a:ext cx="1707783" cy="523220"/>
          </a:xfrm>
          <a:prstGeom prst="rect">
            <a:avLst/>
          </a:prstGeom>
          <a:noFill/>
        </p:spPr>
        <p:txBody>
          <a:bodyPr wrap="square">
            <a:spAutoFit/>
          </a:bodyPr>
          <a:lstStyle/>
          <a:p>
            <a:pPr algn="ctr" eaLnBrk="1" hangingPunct="1">
              <a:defRPr/>
            </a:pPr>
            <a:r>
              <a:rPr lang="en-GB" altLang="en-US" sz="1400" b="1" dirty="0">
                <a:solidFill>
                  <a:schemeClr val="bg1"/>
                </a:solidFill>
                <a:effectLst>
                  <a:outerShdw blurRad="38100" dist="38100" dir="2700000" algn="tl">
                    <a:srgbClr val="000000">
                      <a:alpha val="43137"/>
                    </a:srgbClr>
                  </a:outerShdw>
                </a:effectLst>
              </a:rPr>
              <a:t>MOGUĆA R</a:t>
            </a:r>
            <a:r>
              <a:rPr lang="bs-Latn-BA" altLang="en-US" sz="1400" b="1" dirty="0">
                <a:solidFill>
                  <a:schemeClr val="bg1"/>
                </a:solidFill>
                <a:effectLst>
                  <a:outerShdw blurRad="38100" dist="38100" dir="2700000" algn="tl">
                    <a:srgbClr val="000000">
                      <a:alpha val="43137"/>
                    </a:srgbClr>
                  </a:outerShdw>
                </a:effectLst>
              </a:rPr>
              <a:t>J</a:t>
            </a:r>
            <a:r>
              <a:rPr lang="en-GB" altLang="en-US" sz="1400" b="1" dirty="0">
                <a:solidFill>
                  <a:schemeClr val="bg1"/>
                </a:solidFill>
                <a:effectLst>
                  <a:outerShdw blurRad="38100" dist="38100" dir="2700000" algn="tl">
                    <a:srgbClr val="000000">
                      <a:alpha val="43137"/>
                    </a:srgbClr>
                  </a:outerShdw>
                </a:effectLst>
              </a:rPr>
              <a:t>EŠENJA</a:t>
            </a:r>
            <a:endParaRPr lang="bs-Latn-BA" altLang="en-US" sz="1400" b="1" dirty="0">
              <a:solidFill>
                <a:schemeClr val="bg1"/>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683AC044-16D0-D655-E2C5-A8FEB6A7FA00}"/>
              </a:ext>
            </a:extLst>
          </p:cNvPr>
          <p:cNvPicPr>
            <a:picLocks noChangeAspect="1"/>
          </p:cNvPicPr>
          <p:nvPr/>
        </p:nvPicPr>
        <p:blipFill>
          <a:blip r:embed="rId3"/>
          <a:stretch>
            <a:fillRect/>
          </a:stretch>
        </p:blipFill>
        <p:spPr>
          <a:xfrm>
            <a:off x="12232786" y="351359"/>
            <a:ext cx="725487" cy="1310754"/>
          </a:xfrm>
          <a:prstGeom prst="rect">
            <a:avLst/>
          </a:prstGeom>
        </p:spPr>
      </p:pic>
      <p:sp>
        <p:nvSpPr>
          <p:cNvPr id="4" name="TextBox 3">
            <a:extLst>
              <a:ext uri="{FF2B5EF4-FFF2-40B4-BE49-F238E27FC236}">
                <a16:creationId xmlns:a16="http://schemas.microsoft.com/office/drawing/2014/main" id="{74FD1062-687E-4543-0775-B5E0B67FFB76}"/>
              </a:ext>
            </a:extLst>
          </p:cNvPr>
          <p:cNvSpPr txBox="1"/>
          <p:nvPr/>
        </p:nvSpPr>
        <p:spPr>
          <a:xfrm>
            <a:off x="2118946" y="1358870"/>
            <a:ext cx="9442939" cy="707886"/>
          </a:xfrm>
          <a:prstGeom prst="rect">
            <a:avLst/>
          </a:prstGeom>
          <a:noFill/>
        </p:spPr>
        <p:txBody>
          <a:bodyPr wrap="square">
            <a:spAutoFit/>
          </a:bodyPr>
          <a:lstStyle/>
          <a:p>
            <a:pPr algn="ctr"/>
            <a:r>
              <a:rPr lang="en-US" b="1" dirty="0">
                <a:solidFill>
                  <a:schemeClr val="bg1"/>
                </a:solidFill>
              </a:rPr>
              <a:t>Alati za </a:t>
            </a:r>
            <a:r>
              <a:rPr lang="en-US" b="1" dirty="0" err="1">
                <a:solidFill>
                  <a:schemeClr val="bg1"/>
                </a:solidFill>
              </a:rPr>
              <a:t>finansiranje</a:t>
            </a:r>
            <a:r>
              <a:rPr lang="en-US" b="1" dirty="0">
                <a:solidFill>
                  <a:schemeClr val="bg1"/>
                </a:solidFill>
              </a:rPr>
              <a:t> </a:t>
            </a:r>
            <a:r>
              <a:rPr lang="en-US" b="1" dirty="0" err="1">
                <a:solidFill>
                  <a:schemeClr val="bg1"/>
                </a:solidFill>
              </a:rPr>
              <a:t>rizika</a:t>
            </a:r>
            <a:r>
              <a:rPr lang="en-US" b="1" dirty="0">
                <a:solidFill>
                  <a:schemeClr val="bg1"/>
                </a:solidFill>
              </a:rPr>
              <a:t> i osiguranje, </a:t>
            </a:r>
            <a:endParaRPr lang="bs-Latn-BA" b="1" dirty="0">
              <a:solidFill>
                <a:schemeClr val="bg1"/>
              </a:solidFill>
            </a:endParaRPr>
          </a:p>
          <a:p>
            <a:pPr algn="ctr"/>
            <a:r>
              <a:rPr lang="en-US" b="1" dirty="0">
                <a:solidFill>
                  <a:schemeClr val="bg1"/>
                </a:solidFill>
              </a:rPr>
              <a:t>m</a:t>
            </a:r>
            <a:r>
              <a:rPr lang="bs-Latn-BA" b="1" dirty="0">
                <a:solidFill>
                  <a:schemeClr val="bg1"/>
                </a:solidFill>
              </a:rPr>
              <a:t>j</a:t>
            </a:r>
            <a:r>
              <a:rPr lang="en-US" b="1" dirty="0">
                <a:solidFill>
                  <a:schemeClr val="bg1"/>
                </a:solidFill>
              </a:rPr>
              <a:t>ere i </a:t>
            </a:r>
            <a:r>
              <a:rPr lang="en-US" b="1" dirty="0" err="1">
                <a:solidFill>
                  <a:schemeClr val="bg1"/>
                </a:solidFill>
              </a:rPr>
              <a:t>mehanizmi</a:t>
            </a:r>
            <a:r>
              <a:rPr lang="en-US" b="1" dirty="0">
                <a:solidFill>
                  <a:schemeClr val="bg1"/>
                </a:solidFill>
              </a:rPr>
              <a:t> </a:t>
            </a:r>
            <a:r>
              <a:rPr lang="en-US" b="1" dirty="0" err="1">
                <a:solidFill>
                  <a:schemeClr val="bg1"/>
                </a:solidFill>
              </a:rPr>
              <a:t>intervencije</a:t>
            </a:r>
            <a:r>
              <a:rPr lang="en-US" b="1" dirty="0">
                <a:solidFill>
                  <a:schemeClr val="bg1"/>
                </a:solidFill>
              </a:rPr>
              <a:t>:</a:t>
            </a:r>
          </a:p>
        </p:txBody>
      </p:sp>
      <p:sp>
        <p:nvSpPr>
          <p:cNvPr id="13" name="TextBox 12">
            <a:extLst>
              <a:ext uri="{FF2B5EF4-FFF2-40B4-BE49-F238E27FC236}">
                <a16:creationId xmlns:a16="http://schemas.microsoft.com/office/drawing/2014/main" id="{DCA152CF-7C5A-E7AB-9E61-7CF35BBCF5E6}"/>
              </a:ext>
            </a:extLst>
          </p:cNvPr>
          <p:cNvSpPr txBox="1"/>
          <p:nvPr/>
        </p:nvSpPr>
        <p:spPr>
          <a:xfrm>
            <a:off x="2963007" y="2175143"/>
            <a:ext cx="6939328" cy="4401205"/>
          </a:xfrm>
          <a:prstGeom prst="rect">
            <a:avLst/>
          </a:prstGeom>
          <a:noFill/>
        </p:spPr>
        <p:txBody>
          <a:bodyPr wrap="square">
            <a:spAutoFit/>
          </a:bodyPr>
          <a:lstStyle/>
          <a:p>
            <a:pPr marL="514350" indent="-514350">
              <a:buFont typeface="+mj-lt"/>
              <a:buAutoNum type="romanUcPeriod"/>
            </a:pPr>
            <a:r>
              <a:rPr lang="en-US" dirty="0" err="1">
                <a:solidFill>
                  <a:schemeClr val="bg1"/>
                </a:solidFill>
              </a:rPr>
              <a:t>Poreske</a:t>
            </a:r>
            <a:r>
              <a:rPr lang="en-US" dirty="0">
                <a:solidFill>
                  <a:schemeClr val="bg1"/>
                </a:solidFill>
              </a:rPr>
              <a:t> </a:t>
            </a:r>
            <a:r>
              <a:rPr lang="en-US" dirty="0" err="1">
                <a:solidFill>
                  <a:schemeClr val="bg1"/>
                </a:solidFill>
              </a:rPr>
              <a:t>olakšice</a:t>
            </a:r>
            <a:endParaRPr lang="bs-Latn-BA" dirty="0">
              <a:solidFill>
                <a:schemeClr val="bg1"/>
              </a:solidFill>
            </a:endParaRPr>
          </a:p>
          <a:p>
            <a:pPr marL="514350" indent="-514350">
              <a:buFont typeface="+mj-lt"/>
              <a:buAutoNum type="romanUcPeriod"/>
            </a:pPr>
            <a:r>
              <a:rPr lang="en-US" dirty="0" err="1">
                <a:solidFill>
                  <a:schemeClr val="bg1"/>
                </a:solidFill>
              </a:rPr>
              <a:t>Povezivanje</a:t>
            </a:r>
            <a:r>
              <a:rPr lang="en-US" dirty="0">
                <a:solidFill>
                  <a:schemeClr val="bg1"/>
                </a:solidFill>
              </a:rPr>
              <a:t> </a:t>
            </a:r>
            <a:r>
              <a:rPr lang="en-US" dirty="0" err="1">
                <a:solidFill>
                  <a:schemeClr val="bg1"/>
                </a:solidFill>
              </a:rPr>
              <a:t>grantova</a:t>
            </a:r>
            <a:r>
              <a:rPr lang="en-US" dirty="0">
                <a:solidFill>
                  <a:schemeClr val="bg1"/>
                </a:solidFill>
              </a:rPr>
              <a:t> </a:t>
            </a:r>
            <a:r>
              <a:rPr lang="en-US" dirty="0" err="1">
                <a:solidFill>
                  <a:schemeClr val="bg1"/>
                </a:solidFill>
              </a:rPr>
              <a:t>sa</a:t>
            </a:r>
            <a:r>
              <a:rPr lang="en-US" dirty="0">
                <a:solidFill>
                  <a:schemeClr val="bg1"/>
                </a:solidFill>
              </a:rPr>
              <a:t> </a:t>
            </a:r>
            <a:r>
              <a:rPr lang="en-US" dirty="0" err="1">
                <a:solidFill>
                  <a:schemeClr val="bg1"/>
                </a:solidFill>
              </a:rPr>
              <a:t>osiguranjem</a:t>
            </a:r>
            <a:endParaRPr lang="bs-Latn-BA" dirty="0">
              <a:solidFill>
                <a:schemeClr val="bg1"/>
              </a:solidFill>
            </a:endParaRPr>
          </a:p>
          <a:p>
            <a:pPr marL="514350" indent="-514350">
              <a:buFont typeface="+mj-lt"/>
              <a:buAutoNum type="romanUcPeriod"/>
            </a:pPr>
            <a:r>
              <a:rPr lang="en-US" dirty="0" err="1">
                <a:solidFill>
                  <a:schemeClr val="bg1"/>
                </a:solidFill>
              </a:rPr>
              <a:t>Regulisanje</a:t>
            </a:r>
            <a:r>
              <a:rPr lang="en-US" dirty="0">
                <a:solidFill>
                  <a:schemeClr val="bg1"/>
                </a:solidFill>
              </a:rPr>
              <a:t> </a:t>
            </a:r>
            <a:r>
              <a:rPr lang="en-US" dirty="0" err="1">
                <a:solidFill>
                  <a:schemeClr val="bg1"/>
                </a:solidFill>
              </a:rPr>
              <a:t>kreditiranja</a:t>
            </a:r>
            <a:r>
              <a:rPr lang="en-US" dirty="0">
                <a:solidFill>
                  <a:schemeClr val="bg1"/>
                </a:solidFill>
              </a:rPr>
              <a:t> u </a:t>
            </a:r>
            <a:r>
              <a:rPr lang="en-US" dirty="0" err="1">
                <a:solidFill>
                  <a:schemeClr val="bg1"/>
                </a:solidFill>
              </a:rPr>
              <a:t>oblastima</a:t>
            </a:r>
            <a:r>
              <a:rPr lang="en-US" dirty="0">
                <a:solidFill>
                  <a:schemeClr val="bg1"/>
                </a:solidFill>
              </a:rPr>
              <a:t> </a:t>
            </a:r>
            <a:r>
              <a:rPr lang="en-US" dirty="0" err="1">
                <a:solidFill>
                  <a:schemeClr val="bg1"/>
                </a:solidFill>
              </a:rPr>
              <a:t>sklonim</a:t>
            </a:r>
            <a:r>
              <a:rPr lang="en-US" dirty="0">
                <a:solidFill>
                  <a:schemeClr val="bg1"/>
                </a:solidFill>
              </a:rPr>
              <a:t> </a:t>
            </a:r>
            <a:r>
              <a:rPr lang="en-US" dirty="0" err="1">
                <a:solidFill>
                  <a:schemeClr val="bg1"/>
                </a:solidFill>
              </a:rPr>
              <a:t>katastrofama</a:t>
            </a:r>
            <a:endParaRPr lang="bs-Latn-BA" dirty="0">
              <a:solidFill>
                <a:schemeClr val="bg1"/>
              </a:solidFill>
            </a:endParaRPr>
          </a:p>
          <a:p>
            <a:pPr marL="514350" indent="-514350">
              <a:buFont typeface="+mj-lt"/>
              <a:buAutoNum type="romanUcPeriod"/>
            </a:pPr>
            <a:r>
              <a:rPr lang="en-US" dirty="0" err="1">
                <a:solidFill>
                  <a:schemeClr val="bg1"/>
                </a:solidFill>
              </a:rPr>
              <a:t>Subvencije</a:t>
            </a:r>
            <a:endParaRPr lang="bs-Latn-BA" dirty="0">
              <a:solidFill>
                <a:schemeClr val="bg1"/>
              </a:solidFill>
            </a:endParaRPr>
          </a:p>
          <a:p>
            <a:pPr marL="514350" indent="-514350">
              <a:buFont typeface="+mj-lt"/>
              <a:buAutoNum type="romanUcPeriod"/>
            </a:pPr>
            <a:r>
              <a:rPr lang="en-US" dirty="0" err="1">
                <a:solidFill>
                  <a:schemeClr val="bg1"/>
                </a:solidFill>
              </a:rPr>
              <a:t>Obavezno</a:t>
            </a:r>
            <a:r>
              <a:rPr lang="en-US" dirty="0">
                <a:solidFill>
                  <a:schemeClr val="bg1"/>
                </a:solidFill>
              </a:rPr>
              <a:t> osiguranje</a:t>
            </a:r>
            <a:endParaRPr lang="bs-Latn-BA" dirty="0">
              <a:solidFill>
                <a:schemeClr val="bg1"/>
              </a:solidFill>
            </a:endParaRPr>
          </a:p>
          <a:p>
            <a:pPr marL="514350" indent="-514350">
              <a:buFont typeface="+mj-lt"/>
              <a:buAutoNum type="romanUcPeriod"/>
            </a:pPr>
            <a:r>
              <a:rPr lang="en-US" dirty="0">
                <a:solidFill>
                  <a:schemeClr val="bg1"/>
                </a:solidFill>
              </a:rPr>
              <a:t>Kanali </a:t>
            </a:r>
            <a:r>
              <a:rPr lang="en-US" dirty="0" err="1">
                <a:solidFill>
                  <a:schemeClr val="bg1"/>
                </a:solidFill>
              </a:rPr>
              <a:t>distribucije</a:t>
            </a:r>
            <a:r>
              <a:rPr lang="en-US" dirty="0">
                <a:solidFill>
                  <a:schemeClr val="bg1"/>
                </a:solidFill>
              </a:rPr>
              <a:t> i </a:t>
            </a:r>
            <a:r>
              <a:rPr lang="en-US" dirty="0" err="1">
                <a:solidFill>
                  <a:schemeClr val="bg1"/>
                </a:solidFill>
              </a:rPr>
              <a:t>troškovi</a:t>
            </a:r>
            <a:endParaRPr lang="bs-Latn-BA" dirty="0">
              <a:solidFill>
                <a:schemeClr val="bg1"/>
              </a:solidFill>
            </a:endParaRPr>
          </a:p>
          <a:p>
            <a:pPr marL="514350" indent="-514350">
              <a:buFont typeface="+mj-lt"/>
              <a:buAutoNum type="romanUcPeriod"/>
            </a:pPr>
            <a:r>
              <a:rPr lang="en-US" dirty="0">
                <a:solidFill>
                  <a:schemeClr val="bg1"/>
                </a:solidFill>
              </a:rPr>
              <a:t>Izgradnja </a:t>
            </a:r>
            <a:r>
              <a:rPr lang="en-US" dirty="0" err="1">
                <a:solidFill>
                  <a:schemeClr val="bg1"/>
                </a:solidFill>
              </a:rPr>
              <a:t>kapaciteta</a:t>
            </a:r>
            <a:r>
              <a:rPr lang="en-US" dirty="0">
                <a:solidFill>
                  <a:schemeClr val="bg1"/>
                </a:solidFill>
              </a:rPr>
              <a:t> i </a:t>
            </a:r>
            <a:r>
              <a:rPr lang="en-US" dirty="0" err="1">
                <a:solidFill>
                  <a:schemeClr val="bg1"/>
                </a:solidFill>
              </a:rPr>
              <a:t>tehnička</a:t>
            </a:r>
            <a:r>
              <a:rPr lang="en-US" dirty="0">
                <a:solidFill>
                  <a:schemeClr val="bg1"/>
                </a:solidFill>
              </a:rPr>
              <a:t> </a:t>
            </a:r>
            <a:r>
              <a:rPr lang="en-US" dirty="0" err="1">
                <a:solidFill>
                  <a:schemeClr val="bg1"/>
                </a:solidFill>
              </a:rPr>
              <a:t>pomoć</a:t>
            </a:r>
            <a:endParaRPr lang="bs-Latn-BA" dirty="0">
              <a:solidFill>
                <a:schemeClr val="bg1"/>
              </a:solidFill>
            </a:endParaRPr>
          </a:p>
          <a:p>
            <a:pPr marL="514350" indent="-514350">
              <a:buFont typeface="+mj-lt"/>
              <a:buAutoNum type="romanUcPeriod"/>
            </a:pPr>
            <a:r>
              <a:rPr lang="bs-Latn-BA" dirty="0" err="1">
                <a:solidFill>
                  <a:schemeClr val="bg1"/>
                </a:solidFill>
              </a:rPr>
              <a:t>Pulovi</a:t>
            </a:r>
            <a:r>
              <a:rPr lang="bs-Latn-BA" dirty="0">
                <a:solidFill>
                  <a:schemeClr val="bg1"/>
                </a:solidFill>
              </a:rPr>
              <a:t> za rizike</a:t>
            </a:r>
            <a:r>
              <a:rPr lang="en-US" dirty="0">
                <a:solidFill>
                  <a:schemeClr val="bg1"/>
                </a:solidFill>
              </a:rPr>
              <a:t> i </a:t>
            </a:r>
            <a:r>
              <a:rPr lang="en-US" dirty="0" err="1">
                <a:solidFill>
                  <a:schemeClr val="bg1"/>
                </a:solidFill>
              </a:rPr>
              <a:t>državni</a:t>
            </a:r>
            <a:r>
              <a:rPr lang="en-US" dirty="0">
                <a:solidFill>
                  <a:schemeClr val="bg1"/>
                </a:solidFill>
              </a:rPr>
              <a:t> </a:t>
            </a:r>
            <a:r>
              <a:rPr lang="en-US" dirty="0" err="1">
                <a:solidFill>
                  <a:schemeClr val="bg1"/>
                </a:solidFill>
              </a:rPr>
              <a:t>fondovi</a:t>
            </a:r>
            <a:r>
              <a:rPr lang="en-US" dirty="0">
                <a:solidFill>
                  <a:schemeClr val="bg1"/>
                </a:solidFill>
              </a:rPr>
              <a:t> za </a:t>
            </a:r>
            <a:r>
              <a:rPr lang="en-US" dirty="0" err="1">
                <a:solidFill>
                  <a:schemeClr val="bg1"/>
                </a:solidFill>
              </a:rPr>
              <a:t>katastrofe</a:t>
            </a:r>
            <a:endParaRPr lang="bs-Latn-BA" dirty="0">
              <a:solidFill>
                <a:schemeClr val="bg1"/>
              </a:solidFill>
            </a:endParaRPr>
          </a:p>
          <a:p>
            <a:pPr marL="514350" indent="-514350">
              <a:buFont typeface="+mj-lt"/>
              <a:buAutoNum type="romanUcPeriod"/>
            </a:pPr>
            <a:r>
              <a:rPr lang="en-US" dirty="0">
                <a:solidFill>
                  <a:schemeClr val="bg1"/>
                </a:solidFill>
              </a:rPr>
              <a:t>Osiguranje i </a:t>
            </a:r>
            <a:r>
              <a:rPr lang="en-US" dirty="0" err="1">
                <a:solidFill>
                  <a:schemeClr val="bg1"/>
                </a:solidFill>
              </a:rPr>
              <a:t>finansiranje</a:t>
            </a:r>
            <a:r>
              <a:rPr lang="en-US" dirty="0">
                <a:solidFill>
                  <a:schemeClr val="bg1"/>
                </a:solidFill>
              </a:rPr>
              <a:t> </a:t>
            </a:r>
            <a:r>
              <a:rPr lang="en-US" dirty="0" err="1">
                <a:solidFill>
                  <a:schemeClr val="bg1"/>
                </a:solidFill>
              </a:rPr>
              <a:t>javne</a:t>
            </a:r>
            <a:r>
              <a:rPr lang="en-US" dirty="0">
                <a:solidFill>
                  <a:schemeClr val="bg1"/>
                </a:solidFill>
              </a:rPr>
              <a:t> </a:t>
            </a:r>
            <a:r>
              <a:rPr lang="en-US" dirty="0" err="1">
                <a:solidFill>
                  <a:schemeClr val="bg1"/>
                </a:solidFill>
              </a:rPr>
              <a:t>imovine</a:t>
            </a:r>
            <a:endParaRPr lang="bs-Latn-BA" dirty="0">
              <a:solidFill>
                <a:schemeClr val="bg1"/>
              </a:solidFill>
            </a:endParaRPr>
          </a:p>
          <a:p>
            <a:pPr marL="514350" indent="-514350">
              <a:buFont typeface="+mj-lt"/>
              <a:buAutoNum type="romanUcPeriod"/>
            </a:pPr>
            <a:r>
              <a:rPr lang="en-US" dirty="0" err="1">
                <a:solidFill>
                  <a:schemeClr val="bg1"/>
                </a:solidFill>
              </a:rPr>
              <a:t>Hitno</a:t>
            </a:r>
            <a:r>
              <a:rPr lang="en-US" dirty="0">
                <a:solidFill>
                  <a:schemeClr val="bg1"/>
                </a:solidFill>
              </a:rPr>
              <a:t> </a:t>
            </a:r>
            <a:r>
              <a:rPr lang="en-US" dirty="0" err="1">
                <a:solidFill>
                  <a:schemeClr val="bg1"/>
                </a:solidFill>
              </a:rPr>
              <a:t>finansiranje</a:t>
            </a:r>
            <a:r>
              <a:rPr lang="en-US" dirty="0">
                <a:solidFill>
                  <a:schemeClr val="bg1"/>
                </a:solidFill>
              </a:rPr>
              <a:t> </a:t>
            </a:r>
            <a:r>
              <a:rPr lang="en-US" dirty="0" err="1">
                <a:solidFill>
                  <a:schemeClr val="bg1"/>
                </a:solidFill>
              </a:rPr>
              <a:t>rizika</a:t>
            </a:r>
            <a:endParaRPr lang="bs-Latn-BA" dirty="0">
              <a:solidFill>
                <a:schemeClr val="bg1"/>
              </a:solidFill>
            </a:endParaRPr>
          </a:p>
          <a:p>
            <a:pPr marL="514350" indent="-514350">
              <a:buFont typeface="+mj-lt"/>
              <a:buAutoNum type="romanUcPeriod"/>
            </a:pPr>
            <a:r>
              <a:rPr lang="en-US" dirty="0" err="1">
                <a:solidFill>
                  <a:schemeClr val="bg1"/>
                </a:solidFill>
              </a:rPr>
              <a:t>Katastrofalne</a:t>
            </a:r>
            <a:r>
              <a:rPr lang="en-US" dirty="0">
                <a:solidFill>
                  <a:schemeClr val="bg1"/>
                </a:solidFill>
              </a:rPr>
              <a:t> </a:t>
            </a:r>
            <a:r>
              <a:rPr lang="en-US" dirty="0" err="1">
                <a:solidFill>
                  <a:schemeClr val="bg1"/>
                </a:solidFill>
              </a:rPr>
              <a:t>obveznice</a:t>
            </a:r>
            <a:r>
              <a:rPr lang="en-US" dirty="0">
                <a:solidFill>
                  <a:schemeClr val="bg1"/>
                </a:solidFill>
              </a:rPr>
              <a:t> i </a:t>
            </a:r>
            <a:r>
              <a:rPr lang="en-US" dirty="0" err="1">
                <a:solidFill>
                  <a:schemeClr val="bg1"/>
                </a:solidFill>
              </a:rPr>
              <a:t>reosiguranje</a:t>
            </a:r>
            <a:endParaRPr lang="en-US" dirty="0">
              <a:solidFill>
                <a:schemeClr val="bg1"/>
              </a:solidFill>
            </a:endParaRPr>
          </a:p>
          <a:p>
            <a:pPr marL="514350" indent="-514350">
              <a:buFont typeface="+mj-lt"/>
              <a:buAutoNum type="romanUcPeriod"/>
            </a:pPr>
            <a:endParaRPr lang="en-US" dirty="0">
              <a:solidFill>
                <a:schemeClr val="bg1"/>
              </a:solidFill>
            </a:endParaRPr>
          </a:p>
          <a:p>
            <a:pPr marL="514350" indent="-514350">
              <a:buFont typeface="+mj-lt"/>
              <a:buAutoNum type="romanUcPeriod"/>
            </a:pPr>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BC911B29-A0B6-452D-81C5-E6C9F5D7306F}"/>
              </a:ext>
            </a:extLst>
          </p:cNvPr>
          <p:cNvSpPr>
            <a:spLocks noGrp="1" noChangeArrowheads="1"/>
          </p:cNvSpPr>
          <p:nvPr>
            <p:ph idx="1"/>
          </p:nvPr>
        </p:nvSpPr>
        <p:spPr bwMode="auto">
          <a:xfrm>
            <a:off x="1943101" y="1558925"/>
            <a:ext cx="10272100" cy="5018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a:buNone/>
            </a:pPr>
            <a:r>
              <a:rPr lang="en-US" altLang="en-US" sz="3200" b="1" dirty="0">
                <a:solidFill>
                  <a:schemeClr val="bg1"/>
                </a:solidFill>
              </a:rPr>
              <a:t>Bosna </a:t>
            </a:r>
            <a:r>
              <a:rPr lang="bs-Latn-BA" altLang="en-US" sz="3200" b="1" dirty="0">
                <a:solidFill>
                  <a:schemeClr val="bg1"/>
                </a:solidFill>
              </a:rPr>
              <a:t>i</a:t>
            </a:r>
            <a:r>
              <a:rPr lang="en-US" altLang="en-US" sz="3200" b="1" dirty="0">
                <a:solidFill>
                  <a:schemeClr val="bg1"/>
                </a:solidFill>
              </a:rPr>
              <a:t> Herzegovina:</a:t>
            </a:r>
            <a:r>
              <a:rPr lang="en-US" altLang="en-US" sz="3200" dirty="0">
                <a:solidFill>
                  <a:schemeClr val="bg1"/>
                </a:solidFill>
              </a:rPr>
              <a:t> </a:t>
            </a:r>
            <a:endParaRPr lang="bs-Latn-BA" altLang="en-US" sz="3200" dirty="0">
              <a:solidFill>
                <a:schemeClr val="bg1"/>
              </a:solidFill>
            </a:endParaRPr>
          </a:p>
          <a:p>
            <a:pPr marL="0" indent="0" algn="ctr">
              <a:buNone/>
            </a:pPr>
            <a:r>
              <a:rPr lang="en-US" altLang="en-US" sz="3200" dirty="0" err="1">
                <a:solidFill>
                  <a:schemeClr val="bg1"/>
                </a:solidFill>
              </a:rPr>
              <a:t>Prepreke</a:t>
            </a:r>
            <a:r>
              <a:rPr lang="en-US" altLang="en-US" sz="3200" dirty="0">
                <a:solidFill>
                  <a:schemeClr val="bg1"/>
                </a:solidFill>
              </a:rPr>
              <a:t> za </a:t>
            </a:r>
            <a:r>
              <a:rPr lang="en-US" altLang="en-US" sz="3200" dirty="0" err="1">
                <a:solidFill>
                  <a:schemeClr val="bg1"/>
                </a:solidFill>
              </a:rPr>
              <a:t>reosiguravače</a:t>
            </a:r>
            <a:r>
              <a:rPr lang="en-US" altLang="en-US" sz="3200" dirty="0">
                <a:solidFill>
                  <a:schemeClr val="bg1"/>
                </a:solidFill>
              </a:rPr>
              <a:t>; </a:t>
            </a:r>
            <a:r>
              <a:rPr lang="bs-Latn-BA" altLang="en-US" sz="3200" dirty="0" err="1">
                <a:solidFill>
                  <a:schemeClr val="bg1"/>
                </a:solidFill>
              </a:rPr>
              <a:t>Pool</a:t>
            </a:r>
            <a:r>
              <a:rPr lang="bs-Latn-BA" altLang="en-US" sz="3200" dirty="0">
                <a:solidFill>
                  <a:schemeClr val="bg1"/>
                </a:solidFill>
              </a:rPr>
              <a:t> za katastrofalne rizike</a:t>
            </a:r>
            <a:r>
              <a:rPr lang="en-US" altLang="en-US" sz="3200" dirty="0">
                <a:solidFill>
                  <a:schemeClr val="bg1"/>
                </a:solidFill>
              </a:rPr>
              <a:t>. </a:t>
            </a:r>
            <a:endParaRPr lang="bs-Latn-BA" altLang="en-US" sz="3200" dirty="0">
              <a:solidFill>
                <a:schemeClr val="bg1"/>
              </a:solidFill>
            </a:endParaRPr>
          </a:p>
          <a:p>
            <a:pPr marL="0" indent="0" algn="ctr">
              <a:buNone/>
            </a:pPr>
            <a:endParaRPr lang="bs-Latn-BA" altLang="en-US" sz="3200" dirty="0">
              <a:solidFill>
                <a:schemeClr val="bg1"/>
              </a:solidFill>
            </a:endParaRPr>
          </a:p>
          <a:p>
            <a:pPr marL="0" indent="0" algn="ctr">
              <a:buNone/>
            </a:pPr>
            <a:r>
              <a:rPr lang="en-US" altLang="en-US" sz="3200" u="sng" dirty="0" err="1">
                <a:solidFill>
                  <a:schemeClr val="bg1"/>
                </a:solidFill>
                <a:latin typeface="Calibri" panose="020F0502020204030204" pitchFamily="34" charset="0"/>
              </a:rPr>
              <a:t>Nadležni</a:t>
            </a:r>
            <a:r>
              <a:rPr lang="en-US" altLang="en-US" sz="3200" u="sng" dirty="0">
                <a:solidFill>
                  <a:schemeClr val="bg1"/>
                </a:solidFill>
                <a:latin typeface="Calibri" panose="020F0502020204030204" pitchFamily="34" charset="0"/>
              </a:rPr>
              <a:t>: Agencija za osiguranje BiH, Agencija za </a:t>
            </a:r>
            <a:r>
              <a:rPr lang="en-US" altLang="en-US" sz="3200" u="sng" dirty="0" err="1">
                <a:solidFill>
                  <a:schemeClr val="bg1"/>
                </a:solidFill>
                <a:latin typeface="Calibri" panose="020F0502020204030204" pitchFamily="34" charset="0"/>
              </a:rPr>
              <a:t>nadzor</a:t>
            </a:r>
            <a:r>
              <a:rPr lang="en-US" altLang="en-US" sz="3200" u="sng" dirty="0">
                <a:solidFill>
                  <a:schemeClr val="bg1"/>
                </a:solidFill>
                <a:latin typeface="Calibri" panose="020F0502020204030204" pitchFamily="34" charset="0"/>
              </a:rPr>
              <a:t> </a:t>
            </a:r>
            <a:r>
              <a:rPr lang="en-US" altLang="en-US" sz="3200" u="sng" dirty="0" err="1">
                <a:solidFill>
                  <a:schemeClr val="bg1"/>
                </a:solidFill>
                <a:latin typeface="Calibri" panose="020F0502020204030204" pitchFamily="34" charset="0"/>
              </a:rPr>
              <a:t>osiguranja</a:t>
            </a:r>
            <a:r>
              <a:rPr lang="en-US" altLang="en-US" sz="3200" u="sng" dirty="0">
                <a:solidFill>
                  <a:schemeClr val="bg1"/>
                </a:solidFill>
                <a:latin typeface="Calibri" panose="020F0502020204030204" pitchFamily="34" charset="0"/>
              </a:rPr>
              <a:t> FBiH, Agencija za osiguranje RS, Ministarstvo finansija, </a:t>
            </a:r>
            <a:r>
              <a:rPr lang="en-US" altLang="en-US" sz="3200" u="sng" dirty="0" err="1">
                <a:solidFill>
                  <a:schemeClr val="bg1"/>
                </a:solidFill>
                <a:latin typeface="Calibri" panose="020F0502020204030204" pitchFamily="34" charset="0"/>
              </a:rPr>
              <a:t>Civilna</a:t>
            </a:r>
            <a:r>
              <a:rPr lang="en-US" altLang="en-US" sz="3200" u="sng" dirty="0">
                <a:solidFill>
                  <a:schemeClr val="bg1"/>
                </a:solidFill>
                <a:latin typeface="Calibri" panose="020F0502020204030204" pitchFamily="34" charset="0"/>
              </a:rPr>
              <a:t> </a:t>
            </a:r>
            <a:r>
              <a:rPr lang="en-US" altLang="en-US" sz="3200" u="sng" dirty="0" err="1">
                <a:solidFill>
                  <a:schemeClr val="bg1"/>
                </a:solidFill>
                <a:latin typeface="Calibri" panose="020F0502020204030204" pitchFamily="34" charset="0"/>
              </a:rPr>
              <a:t>zaštita</a:t>
            </a:r>
            <a:r>
              <a:rPr lang="en-US" sz="3200" b="0" i="0" u="none" strike="noStrike" baseline="0" dirty="0">
                <a:solidFill>
                  <a:schemeClr val="bg1"/>
                </a:solidFill>
                <a:latin typeface="Calibri" panose="020F0502020204030204" pitchFamily="34" charset="0"/>
              </a:rPr>
              <a:t>. </a:t>
            </a:r>
          </a:p>
          <a:p>
            <a:endParaRPr lang="en-US" altLang="en-US" sz="2000" dirty="0">
              <a:solidFill>
                <a:schemeClr val="bg1"/>
              </a:solidFill>
            </a:endParaRPr>
          </a:p>
          <a:p>
            <a:endParaRPr lang="en-US" altLang="en-US" sz="2000" dirty="0">
              <a:solidFill>
                <a:schemeClr val="bg1"/>
              </a:solidFill>
            </a:endParaRPr>
          </a:p>
          <a:p>
            <a:endParaRPr lang="en-US" altLang="en-US" sz="2000" dirty="0">
              <a:solidFill>
                <a:schemeClr val="bg1"/>
              </a:solidFill>
            </a:endParaRPr>
          </a:p>
          <a:p>
            <a:endParaRPr lang="en-US" altLang="en-US" sz="2000" dirty="0">
              <a:solidFill>
                <a:schemeClr val="bg1"/>
              </a:solidFill>
            </a:endParaRPr>
          </a:p>
          <a:p>
            <a:endParaRPr lang="en-GB" altLang="en-US" sz="2000" dirty="0"/>
          </a:p>
        </p:txBody>
      </p:sp>
      <p:grpSp>
        <p:nvGrpSpPr>
          <p:cNvPr id="25604" name="Group 57">
            <a:extLst>
              <a:ext uri="{FF2B5EF4-FFF2-40B4-BE49-F238E27FC236}">
                <a16:creationId xmlns:a16="http://schemas.microsoft.com/office/drawing/2014/main" id="{9AE82A0D-CA47-469A-ACC0-46F97F1CF96C}"/>
              </a:ext>
            </a:extLst>
          </p:cNvPr>
          <p:cNvGrpSpPr>
            <a:grpSpLocks/>
          </p:cNvGrpSpPr>
          <p:nvPr/>
        </p:nvGrpSpPr>
        <p:grpSpPr bwMode="auto">
          <a:xfrm>
            <a:off x="411163" y="1593850"/>
            <a:ext cx="1531937" cy="1760538"/>
            <a:chOff x="3964747" y="1494777"/>
            <a:chExt cx="1532026" cy="1760950"/>
          </a:xfrm>
        </p:grpSpPr>
        <p:sp>
          <p:nvSpPr>
            <p:cNvPr id="5" name="Hexagon 4">
              <a:extLst>
                <a:ext uri="{FF2B5EF4-FFF2-40B4-BE49-F238E27FC236}">
                  <a16:creationId xmlns:a16="http://schemas.microsoft.com/office/drawing/2014/main" id="{FEB176D9-9925-45A6-9273-8BF5E841E056}"/>
                </a:ext>
              </a:extLst>
            </p:cNvPr>
            <p:cNvSpPr/>
            <p:nvPr/>
          </p:nvSpPr>
          <p:spPr>
            <a:xfrm rot="5400000">
              <a:off x="3850286" y="1609238"/>
              <a:ext cx="1760950" cy="153202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Hexagon 4">
              <a:extLst>
                <a:ext uri="{FF2B5EF4-FFF2-40B4-BE49-F238E27FC236}">
                  <a16:creationId xmlns:a16="http://schemas.microsoft.com/office/drawing/2014/main" id="{3CBB3AAC-B212-4FFF-8F21-CB6386609A62}"/>
                </a:ext>
              </a:extLst>
            </p:cNvPr>
            <p:cNvSpPr txBox="1"/>
            <p:nvPr/>
          </p:nvSpPr>
          <p:spPr>
            <a:xfrm>
              <a:off x="4252101" y="1769479"/>
              <a:ext cx="1054161" cy="121154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600200">
                <a:lnSpc>
                  <a:spcPct val="90000"/>
                </a:lnSpc>
                <a:spcAft>
                  <a:spcPct val="35000"/>
                </a:spcAft>
                <a:defRPr/>
              </a:pPr>
              <a:endParaRPr lang="en-US" sz="3600">
                <a:solidFill>
                  <a:schemeClr val="bg1"/>
                </a:solidFill>
                <a:effectLst>
                  <a:outerShdw blurRad="38100" dist="38100" dir="2700000" algn="tl">
                    <a:srgbClr val="000000">
                      <a:alpha val="43137"/>
                    </a:srgbClr>
                  </a:outerShdw>
                </a:effectLst>
              </a:endParaRPr>
            </a:p>
          </p:txBody>
        </p:sp>
      </p:grpSp>
      <p:grpSp>
        <p:nvGrpSpPr>
          <p:cNvPr id="25605" name="Group 57">
            <a:extLst>
              <a:ext uri="{FF2B5EF4-FFF2-40B4-BE49-F238E27FC236}">
                <a16:creationId xmlns:a16="http://schemas.microsoft.com/office/drawing/2014/main" id="{71F318E2-CE2D-4173-B0C4-F2DF499B83F4}"/>
              </a:ext>
            </a:extLst>
          </p:cNvPr>
          <p:cNvGrpSpPr>
            <a:grpSpLocks/>
          </p:cNvGrpSpPr>
          <p:nvPr/>
        </p:nvGrpSpPr>
        <p:grpSpPr bwMode="auto">
          <a:xfrm>
            <a:off x="411163" y="1593850"/>
            <a:ext cx="1531937" cy="1760538"/>
            <a:chOff x="3964747" y="1494777"/>
            <a:chExt cx="1532026" cy="1760950"/>
          </a:xfrm>
        </p:grpSpPr>
        <p:sp>
          <p:nvSpPr>
            <p:cNvPr id="8" name="Hexagon 7">
              <a:extLst>
                <a:ext uri="{FF2B5EF4-FFF2-40B4-BE49-F238E27FC236}">
                  <a16:creationId xmlns:a16="http://schemas.microsoft.com/office/drawing/2014/main" id="{FC40BAA7-7A71-4468-8E2F-FEB574341E56}"/>
                </a:ext>
              </a:extLst>
            </p:cNvPr>
            <p:cNvSpPr/>
            <p:nvPr/>
          </p:nvSpPr>
          <p:spPr>
            <a:xfrm rot="5400000">
              <a:off x="3850286" y="1609238"/>
              <a:ext cx="1760950" cy="153202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Hexagon 4">
              <a:extLst>
                <a:ext uri="{FF2B5EF4-FFF2-40B4-BE49-F238E27FC236}">
                  <a16:creationId xmlns:a16="http://schemas.microsoft.com/office/drawing/2014/main" id="{D0058DCB-9F9F-447F-843B-BC38149C488E}"/>
                </a:ext>
              </a:extLst>
            </p:cNvPr>
            <p:cNvSpPr txBox="1"/>
            <p:nvPr/>
          </p:nvSpPr>
          <p:spPr>
            <a:xfrm>
              <a:off x="4252101" y="1769479"/>
              <a:ext cx="1054161" cy="121154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600200">
                <a:lnSpc>
                  <a:spcPct val="90000"/>
                </a:lnSpc>
                <a:spcAft>
                  <a:spcPct val="35000"/>
                </a:spcAft>
                <a:defRPr/>
              </a:pPr>
              <a:endParaRPr lang="en-US" sz="3600">
                <a:solidFill>
                  <a:schemeClr val="bg1"/>
                </a:solidFill>
                <a:effectLst>
                  <a:outerShdw blurRad="38100" dist="38100" dir="2700000" algn="tl">
                    <a:srgbClr val="000000">
                      <a:alpha val="43137"/>
                    </a:srgbClr>
                  </a:outerShdw>
                </a:effectLst>
              </a:endParaRPr>
            </a:p>
          </p:txBody>
        </p:sp>
      </p:grpSp>
      <p:sp>
        <p:nvSpPr>
          <p:cNvPr id="10" name="TextBox 9">
            <a:extLst>
              <a:ext uri="{FF2B5EF4-FFF2-40B4-BE49-F238E27FC236}">
                <a16:creationId xmlns:a16="http://schemas.microsoft.com/office/drawing/2014/main" id="{C70A86F9-73BD-474E-82E4-BDFEB95A6AD9}"/>
              </a:ext>
            </a:extLst>
          </p:cNvPr>
          <p:cNvSpPr txBox="1"/>
          <p:nvPr/>
        </p:nvSpPr>
        <p:spPr>
          <a:xfrm>
            <a:off x="411164" y="2019667"/>
            <a:ext cx="1531937" cy="738664"/>
          </a:xfrm>
          <a:prstGeom prst="rect">
            <a:avLst/>
          </a:prstGeom>
          <a:noFill/>
        </p:spPr>
        <p:txBody>
          <a:bodyPr>
            <a:spAutoFit/>
          </a:bodyPr>
          <a:lstStyle/>
          <a:p>
            <a:pPr algn="ctr" eaLnBrk="1" hangingPunct="1">
              <a:defRPr/>
            </a:pPr>
            <a:r>
              <a:rPr lang="bs-Latn-BA" altLang="en-US" sz="1400" b="1" dirty="0">
                <a:solidFill>
                  <a:schemeClr val="bg1"/>
                </a:solidFill>
                <a:effectLst>
                  <a:outerShdw blurRad="38100" dist="38100" dir="2700000" algn="tl">
                    <a:srgbClr val="000000">
                      <a:alpha val="43137"/>
                    </a:srgbClr>
                  </a:outerShdw>
                </a:effectLst>
              </a:rPr>
              <a:t>Predložena rješenja i Nadležni</a:t>
            </a:r>
          </a:p>
        </p:txBody>
      </p:sp>
      <p:pic>
        <p:nvPicPr>
          <p:cNvPr id="2" name="Picture 1">
            <a:extLst>
              <a:ext uri="{FF2B5EF4-FFF2-40B4-BE49-F238E27FC236}">
                <a16:creationId xmlns:a16="http://schemas.microsoft.com/office/drawing/2014/main" id="{0B13EE8F-97BE-6A19-F67A-5C0F4831C771}"/>
              </a:ext>
            </a:extLst>
          </p:cNvPr>
          <p:cNvPicPr>
            <a:picLocks noChangeAspect="1"/>
          </p:cNvPicPr>
          <p:nvPr/>
        </p:nvPicPr>
        <p:blipFill>
          <a:blip r:embed="rId3"/>
          <a:stretch>
            <a:fillRect/>
          </a:stretch>
        </p:blipFill>
        <p:spPr>
          <a:xfrm>
            <a:off x="12215202" y="382848"/>
            <a:ext cx="725487" cy="131075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e777af5-75c5-4059-8842-b3ca2d118c77" xsi:nil="true"/>
    <lcf76f155ced4ddcb4097134ff3c332f xmlns="98528ecb-ff66-46b3-aae8-7492856cec16">
      <Terms xmlns="http://schemas.microsoft.com/office/infopath/2007/PartnerControls"/>
    </lcf76f155ced4ddcb4097134ff3c332f>
    <_dlc_DocId xmlns="de777af5-75c5-4059-8842-b3ca2d118c77">32JKWRRJAUXM-770948607-12881</_dlc_DocId>
    <_dlc_DocIdUrl xmlns="de777af5-75c5-4059-8842-b3ca2d118c77">
      <Url>https://undp.sharepoint.com/teams/BIH/GEF7PABDCC/_layouts/15/DocIdRedir.aspx?ID=32JKWRRJAUXM-770948607-12881</Url>
      <Description>32JKWRRJAUXM-770948607-12881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EC7D8D5C1C014287E6BADA83DC2FF2" ma:contentTypeVersion="17" ma:contentTypeDescription="Create a new document." ma:contentTypeScope="" ma:versionID="acfe78f872871962071d0f3cb6552cd8">
  <xsd:schema xmlns:xsd="http://www.w3.org/2001/XMLSchema" xmlns:xs="http://www.w3.org/2001/XMLSchema" xmlns:p="http://schemas.microsoft.com/office/2006/metadata/properties" xmlns:ns2="de777af5-75c5-4059-8842-b3ca2d118c77" xmlns:ns3="98528ecb-ff66-46b3-aae8-7492856cec16" targetNamespace="http://schemas.microsoft.com/office/2006/metadata/properties" ma:root="true" ma:fieldsID="04dd3991c28f422e962008996f2d83ce" ns2:_="" ns3:_="">
    <xsd:import namespace="de777af5-75c5-4059-8842-b3ca2d118c77"/>
    <xsd:import namespace="98528ecb-ff66-46b3-aae8-7492856cec1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77af5-75c5-4059-8842-b3ca2d118c7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962b510-1f44-4fd5-9023-f2b66efc7d6f}" ma:internalName="TaxCatchAll" ma:showField="CatchAllData" ma:web="de777af5-75c5-4059-8842-b3ca2d118c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528ecb-ff66-46b3-aae8-7492856cec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5B4FAE4-B1C8-4E39-AA10-EC754C81DAFD}">
  <ds:schemaRefs>
    <ds:schemaRef ds:uri="http://schemas.microsoft.com/office/2006/metadata/properties"/>
    <ds:schemaRef ds:uri="http://schemas.microsoft.com/office/infopath/2007/PartnerControls"/>
    <ds:schemaRef ds:uri="de777af5-75c5-4059-8842-b3ca2d118c77"/>
    <ds:schemaRef ds:uri="98528ecb-ff66-46b3-aae8-7492856cec16"/>
  </ds:schemaRefs>
</ds:datastoreItem>
</file>

<file path=customXml/itemProps2.xml><?xml version="1.0" encoding="utf-8"?>
<ds:datastoreItem xmlns:ds="http://schemas.openxmlformats.org/officeDocument/2006/customXml" ds:itemID="{A1FD8CB7-9C38-4049-B1BB-E423C592EB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77af5-75c5-4059-8842-b3ca2d118c77"/>
    <ds:schemaRef ds:uri="98528ecb-ff66-46b3-aae8-7492856cec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E7859E-2733-4284-B053-2B8FEA8C04CF}">
  <ds:schemaRefs>
    <ds:schemaRef ds:uri="http://schemas.microsoft.com/sharepoint/v3/contenttype/forms"/>
  </ds:schemaRefs>
</ds:datastoreItem>
</file>

<file path=customXml/itemProps4.xml><?xml version="1.0" encoding="utf-8"?>
<ds:datastoreItem xmlns:ds="http://schemas.openxmlformats.org/officeDocument/2006/customXml" ds:itemID="{F6701F6F-BC9D-4BC0-8DBA-49A63810ADE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11756</TotalTime>
  <Words>1158</Words>
  <Application>Microsoft Office PowerPoint</Application>
  <PresentationFormat>Custom</PresentationFormat>
  <Paragraphs>98</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PowerPoint Presentation</vt:lpstr>
      <vt:lpstr>Poplave </vt:lpstr>
      <vt:lpstr>PowerPoint Presentation</vt:lpstr>
      <vt:lpstr>Deset godina nakon poplava 2014.</vt:lpstr>
      <vt:lpstr> Ključno pitanje:  Kako se suočiti sa katastrofama? </vt:lpstr>
      <vt:lpstr>PowerPoint Presentation</vt:lpstr>
      <vt:lpstr>Problemi i izazovi   Issues, Gap and Barriers for  Insurance and Risk Financing</vt:lpstr>
      <vt:lpstr>PowerPoint Presentation</vt:lpstr>
      <vt:lpstr>PowerPoint Presentation</vt:lpstr>
      <vt:lpstr>PowerPoint Presentation</vt:lpstr>
      <vt:lpstr>Hvala!  Insurance and Risk Financing Opportunities in Western Balkans | UNDP IRFF   jovanka.cetkovic@undp.org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Kudos1</dc:creator>
  <cp:lastModifiedBy>Marija Jovovic Koprivica</cp:lastModifiedBy>
  <cp:revision>609</cp:revision>
  <cp:lastPrinted>2019-09-24T14:05:20Z</cp:lastPrinted>
  <dcterms:created xsi:type="dcterms:W3CDTF">2012-03-08T13:11:03Z</dcterms:created>
  <dcterms:modified xsi:type="dcterms:W3CDTF">2025-06-04T10:38:47Z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CatchAll">
    <vt:lpwstr/>
  </property>
  <property fmtid="{D5CDD505-2E9C-101B-9397-08002B2CF9AE}" pid="3" name="lcf76f155ced4ddcb4097134ff3c332f">
    <vt:lpwstr/>
  </property>
  <property fmtid="{D5CDD505-2E9C-101B-9397-08002B2CF9AE}" pid="4" name="_dlc_DocIdItemGuid">
    <vt:lpwstr>aa6bd9ae-4ae0-4d93-a4d5-79fd0fd71083</vt:lpwstr>
  </property>
  <property fmtid="{D5CDD505-2E9C-101B-9397-08002B2CF9AE}" pid="5" name="MediaServiceImageTags">
    <vt:lpwstr/>
  </property>
  <property fmtid="{D5CDD505-2E9C-101B-9397-08002B2CF9AE}" pid="6" name="ContentTypeId">
    <vt:lpwstr>0x0101000BEC7D8D5C1C014287E6BADA83DC2FF2</vt:lpwstr>
  </property>
</Properties>
</file>