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photoAlbum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388D-4F1C-7AF7-7C36-DD27DA072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5B21F-BD7B-5AD5-B877-4C3E4442A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766C5-B691-5BB9-53F8-F62A2C4F4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9259-08C2-78DC-CA39-8B041F50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D00E-3469-263E-5E64-DBC7E35B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6316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D5F2D-FB6E-988F-8F97-444F2F79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26FD3-7783-CD72-345F-B27FB3E1B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0EA5E-AB3A-D52D-9800-1632A84E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B2CC5-81FC-1B37-418C-EA751625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DF475-C616-355B-98F8-CC8C2435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587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B0786F-7444-93BA-3949-FBF3CE643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2D8E7-6F21-225D-E6F3-738BBE0E1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0F8-8F86-FCAC-401C-06591F1B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36CD-A8B4-B08C-854E-63A2AF19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B27D-8227-D8BC-B32F-4355876C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2287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24FA-FC5A-F1BD-6F6D-80183C348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14131-0628-A3B7-E303-446E7C81E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8B1D6-1506-F48A-84AA-E421BF9BE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598A7-DF0F-0FC7-6943-219428E6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D0AE3-B284-00E8-94D0-BF3CD598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9700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89E9-23DB-6288-8911-D1FE0976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19A77-1E88-DD7E-6E18-8A3CB49BD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091E9-0D1F-E904-6FC2-D86155CC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60C11-5D28-1C74-69F8-BD6CBF13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473D0-D77E-7411-6003-0E554C22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5548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1115-2881-4B26-E788-61EEE351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3CEA-56C0-EDA3-2BE6-9DEB086AD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E6ABB-A5DD-8598-4ED2-F5FEA964D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33401-9972-1E50-C464-A8D11ECD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EEA69-15E1-626A-309E-24F676BD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6164F-FFA2-93CC-A821-7A8AAA12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3118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1531-74E2-AA7D-7425-C803FD03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323E0-F654-DAC7-1656-0A893A394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1FA9E-FE76-363C-770D-38EC0316D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A41FB-7518-F439-F513-195F8CD6C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843D37-C4C5-8A56-6EDF-38D16AED0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FC787-F6AD-CD31-C7D2-6E4320C9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6FB2F-E497-4EC6-C837-E4BE812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389F92-34C3-049A-B805-415D9D29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8508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418F-A973-67B4-5A99-6DAA7618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6243B-6F74-2E43-F40F-D04EE821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0BBB7-4434-C513-C94A-74FD5E53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17850-DA80-E67A-B7DB-351E6179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2815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F4253-F368-669D-6B52-5BF591B5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1F2EE-F83B-63E9-7B83-CEA3363E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58390-F77F-9D53-F165-4CE5A974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166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1A2A1-76F8-D9C0-7992-87829511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65FBA-53D9-AF3B-9D3B-50E533AB9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9D025-3ABF-5742-BB0A-CAA927282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B11DB-BD12-C074-5111-14DD02545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C9383-7705-5A78-5F67-5B3AF62FA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97654-EDEB-FC29-F1EE-EC1E912E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4304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24E6-4DDA-66BE-DC57-57DEF0C4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F90FE-7EE2-1C74-57F5-8E8D7B307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136D2-DD56-0A4F-5310-D937D62D2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BA075-CDF4-DC4E-D6B6-A8EAA846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F6767-0FCE-6038-AC56-FF1F2075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40207-9314-E40E-8206-4D5BC03B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0024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55EB9-0787-BAAC-0208-D3EAB50C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44E61-FFC3-7FFC-47E8-E420233C7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45C7-8B5C-504D-4971-AD651BA28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29DE7-22E2-445F-BE00-876CCE051FF8}" type="datetimeFigureOut">
              <a:rPr lang="sr-Latn-RS" smtClean="0"/>
              <a:t>29.5.2025.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39147-D595-DC7A-C5E0-3FD765754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39FD2-8AD9-BF3D-737E-69C92ACA8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6A0A-BDAB-4CAA-938A-6BC59ED3043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5390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ACD1D85C-630E-9709-F961-99077163B7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FAA58AFF-1AE0-5424-181D-A89ECDD12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9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73931754-3632-255E-270E-CF20E4F068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8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>
            <a:extLst>
              <a:ext uri="{FF2B5EF4-FFF2-40B4-BE49-F238E27FC236}">
                <a16:creationId xmlns:a16="http://schemas.microsoft.com/office/drawing/2014/main" id="{ACF5AEBF-C7E2-CCD6-F20E-10AA04B6C8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">
            <a:extLst>
              <a:ext uri="{FF2B5EF4-FFF2-40B4-BE49-F238E27FC236}">
                <a16:creationId xmlns:a16="http://schemas.microsoft.com/office/drawing/2014/main" id="{58C91F60-C885-9045-3B61-3515C40A0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4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3D0A6611-B45A-B41F-70FA-47BD103EE1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7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63B13E92-6FC9-3F44-55C7-2944871F6D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38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">
            <a:extLst>
              <a:ext uri="{FF2B5EF4-FFF2-40B4-BE49-F238E27FC236}">
                <a16:creationId xmlns:a16="http://schemas.microsoft.com/office/drawing/2014/main" id="{ED429B25-0CA3-14A0-D4E7-B8A0815DD0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4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">
            <a:extLst>
              <a:ext uri="{FF2B5EF4-FFF2-40B4-BE49-F238E27FC236}">
                <a16:creationId xmlns:a16="http://schemas.microsoft.com/office/drawing/2014/main" id="{AF939D25-33C2-DE68-A3AD-049324726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OTP banka Srbija a.d. Novi Sad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Jasna Djinović</dc:creator>
  <cp:lastModifiedBy>Marija Jovovic Koprivica</cp:lastModifiedBy>
  <cp:revision>1</cp:revision>
  <dcterms:created xsi:type="dcterms:W3CDTF">2025-05-29T10:11:41Z</dcterms:created>
  <dcterms:modified xsi:type="dcterms:W3CDTF">2025-05-29T18:17:10Z</dcterms:modified>
</cp:coreProperties>
</file>