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8" r:id="rId8"/>
    <p:sldId id="273" r:id="rId9"/>
    <p:sldId id="275" r:id="rId10"/>
    <p:sldId id="276" r:id="rId11"/>
    <p:sldId id="26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ca" initials="K" lastIdx="1" clrIdx="0">
    <p:extLst>
      <p:ext uri="{19B8F6BF-5375-455C-9EA6-DF929625EA0E}">
        <p15:presenceInfo xmlns:p15="http://schemas.microsoft.com/office/powerpoint/2012/main" userId="Kat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8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5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51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4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84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505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0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5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76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3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0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45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3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5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2391-FA50-4724-899E-8A16C2A1C9B4}" type="datetimeFigureOut">
              <a:rPr lang="en-GB" smtClean="0"/>
              <a:pPr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8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EC0D7-05C0-45B7-9F46-38D074547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08" y="1552321"/>
            <a:ext cx="11744882" cy="2448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 </a:t>
            </a:r>
            <a:br>
              <a:rPr lang="en-GB" dirty="0"/>
            </a:br>
            <a:br>
              <a:rPr lang="sr-Latn-RS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SUSTAINABLE AGRICULTURE IN THE DIGITAL AGE: INNOVATIONS IN INSURANCE SOLUTIONS</a:t>
            </a: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Održiva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poljoprivreda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digitalnom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dobu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Inovacije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rešenjima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osiguranja</a:t>
            </a:r>
            <a:br>
              <a:rPr lang="sr-Latn-R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sr-Latn-R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sr-Latn-CS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Katica Radosavljević, Kristina Bradić, Danilo Đurđić                                                                          </a:t>
            </a:r>
            <a:br>
              <a:rPr lang="en-US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GB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99AB5-C8B7-401A-B0F1-B5EF3A45C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949" y="4349011"/>
            <a:ext cx="11340000" cy="1716937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osiguranju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tradicionalnog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modernom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tržištu</a:t>
            </a:r>
            <a:endParaRPr lang="sr-Latn-RS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Zlatibor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hotel „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Zlatibor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en-GB" sz="2000" spc="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90163" y="4000321"/>
            <a:ext cx="8036417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22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61" y="2820472"/>
            <a:ext cx="11088710" cy="3876541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Kombinacijom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naprednih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razvijen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robustan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povećava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otpornost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poljoprivrede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170A9E-C8AC-4D67-8B23-389269908205}"/>
              </a:ext>
            </a:extLst>
          </p:cNvPr>
          <p:cNvSpPr/>
          <p:nvPr/>
        </p:nvSpPr>
        <p:spPr>
          <a:xfrm>
            <a:off x="4723532" y="721858"/>
            <a:ext cx="2053767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4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20E61-88B8-4015-B857-AEC1C47A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0762" y="1200999"/>
            <a:ext cx="11590986" cy="4716843"/>
          </a:xfrm>
        </p:spPr>
        <p:txBody>
          <a:bodyPr/>
          <a:lstStyle/>
          <a:p>
            <a:pPr marL="0" indent="0">
              <a:buNone/>
            </a:pP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3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HVALA NA PAŽNJI!</a:t>
            </a:r>
            <a:endParaRPr lang="en-US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MEĐUNARODNI SIMPOZIJUM </a:t>
            </a:r>
          </a:p>
          <a:p>
            <a:pPr marL="0" indent="0" algn="ctr">
              <a:buNone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osiguranju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tradicionalnog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modernom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tržištu</a:t>
            </a:r>
            <a:endParaRPr lang="sr-Latn-R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Zlatibor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hotel „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Zlatibor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36304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BDC8F-9932-4835-A6E7-8D2C4CDF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4" y="1084089"/>
            <a:ext cx="11880390" cy="104596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en-GB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7E28-C8F4-400C-9316-613BF70CF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204" y="2756077"/>
            <a:ext cx="11290753" cy="3797661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predviđanja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klimatske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indikatore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veštačku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inteligenciju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procenu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srpskoj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poljoprivredi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 za region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Čurug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(1950–2020) —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najplodnija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oblast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Srbije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Aridity Index (AI)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vegetacioni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174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F9FE3-EA59-46B4-B7B3-38B6910BE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98" y="847791"/>
            <a:ext cx="11378204" cy="1325563"/>
          </a:xfrm>
        </p:spPr>
        <p:txBody>
          <a:bodyPr>
            <a:normAutofit/>
          </a:bodyPr>
          <a:lstStyle/>
          <a:p>
            <a:pPr lvl="0"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obračun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premije</a:t>
            </a: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11671-EC24-4025-83DF-8A27447FA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7292"/>
            <a:ext cx="10515600" cy="44592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R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E(L) +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* 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CDD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je: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E(L) = P(D) ×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× Pf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CDD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devijacija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06540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A446-DDF7-4CC9-8D91-9AA47E31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5710" y="487794"/>
            <a:ext cx="12012769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Tabela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Kriterijumi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klasifikaciju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suše</a:t>
            </a:r>
            <a:endParaRPr lang="en-GB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C38B40-DDA9-4DA5-91EB-0B7B1941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V="1">
            <a:off x="298249" y="1262130"/>
            <a:ext cx="10470365" cy="145166"/>
          </a:xfrm>
        </p:spPr>
        <p:txBody>
          <a:bodyPr>
            <a:normAutofit fontScale="25000" lnSpcReduction="20000"/>
          </a:bodyPr>
          <a:lstStyle/>
          <a:p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B86C-7552-4CC0-924B-7E6B1D46C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560" y="2219418"/>
            <a:ext cx="9161756" cy="37411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1200" dirty="0"/>
          </a:p>
          <a:p>
            <a:pPr marL="0" indent="0">
              <a:buNone/>
            </a:pPr>
            <a:endParaRPr lang="sr-Latn-RS" sz="1200" b="1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7D42B18-D546-4BDB-A2B9-7CA4AC189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49115" y="1465893"/>
            <a:ext cx="5895304" cy="934467"/>
          </a:xfrm>
        </p:spPr>
        <p:txBody>
          <a:bodyPr>
            <a:normAutofit/>
          </a:bodyPr>
          <a:lstStyle/>
          <a:p>
            <a:endParaRPr lang="en-US" sz="1200" u="sng" dirty="0"/>
          </a:p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0898858"/>
              </p:ext>
            </p:extLst>
          </p:nvPr>
        </p:nvGraphicFramePr>
        <p:xfrm>
          <a:off x="1522776" y="2181632"/>
          <a:ext cx="8229600" cy="33804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81"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Aridity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42"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Severe Drought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42"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Drought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42"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Mild Drought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42"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Drought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15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E7FF-77B7-47C6-96B0-A6BCC37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7281"/>
            <a:ext cx="12406857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Otkrivanje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anomalija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8" y="2740139"/>
            <a:ext cx="10844011" cy="3880773"/>
          </a:xfrm>
        </p:spPr>
        <p:txBody>
          <a:bodyPr>
            <a:normAutofit/>
          </a:bodyPr>
          <a:lstStyle/>
          <a:p>
            <a:pPr algn="l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varijacije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klasama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tradicionalni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ML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modeli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primenljivi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Rešenje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One-Class SVM</a:t>
            </a:r>
          </a:p>
          <a:p>
            <a:pPr algn="l"/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Identifikuje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potencijalne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neformalne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sušne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periode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7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x-none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4AB223-1BD6-4868-956F-61B437D5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338" y="1439862"/>
            <a:ext cx="3179146" cy="27864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Grafikon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Jednosmerni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detekcija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suše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 descr="A graph of data on a white background&#10;&#10;Description automatically generated">
            <a:extLst>
              <a:ext uri="{FF2B5EF4-FFF2-40B4-BE49-F238E27FC236}">
                <a16:creationId xmlns:a16="http://schemas.microsoft.com/office/drawing/2014/main" id="{51DB0D10-00B9-B2BA-0686-CC928B3B4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3" y="1380524"/>
            <a:ext cx="6274723" cy="441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6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12" y="679617"/>
            <a:ext cx="11088710" cy="1325563"/>
          </a:xfrm>
        </p:spPr>
        <p:txBody>
          <a:bodyPr>
            <a:normAutofit/>
          </a:bodyPr>
          <a:lstStyle/>
          <a:p>
            <a:pPr lvl="0"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Tabela: Predikcija prinosa i cena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472" y="2185484"/>
            <a:ext cx="8272989" cy="37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33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34" y="502275"/>
            <a:ext cx="11088710" cy="6603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b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r>
              <a:rPr lang="sr-Latn-RS" sz="4000" dirty="0"/>
              <a:t>-</a:t>
            </a:r>
            <a:br>
              <a:rPr lang="sr-Latn-RS" sz="4000" dirty="0"/>
            </a:br>
            <a:br>
              <a:rPr lang="sr-Latn-RS" sz="4000" dirty="0"/>
            </a:br>
            <a:endParaRPr lang="en-GB" sz="3800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Preciznije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određivanje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predikcije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prinosa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osiguranje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poljoprivrednike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Podrška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održivoj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poljoprivredi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9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4" y="847793"/>
            <a:ext cx="1108871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tehnologija</a:t>
            </a: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2688510"/>
            <a:ext cx="11088710" cy="4351338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Dronovi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blockchain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omogućavaju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transparentnost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automatizaciju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bržu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zahteva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osiguranje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815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1102</TotalTime>
  <Words>328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Facet</vt:lpstr>
      <vt:lpstr>             SUSTAINABLE AGRICULTURE IN THE DIGITAL AGE: INNOVATIONS IN INSURANCE SOLUTIONS  Održiva poljoprivreda u digitalnom dobu: Inovacije u rešenjima osiguranja  dr Katica Radosavljević, Kristina Bradić, Danilo Đurđić                                                                            </vt:lpstr>
      <vt:lpstr>Uvod  </vt:lpstr>
      <vt:lpstr>Model za obračun premije</vt:lpstr>
      <vt:lpstr>Tabela: Kriterijumi za klasifikaciju suše</vt:lpstr>
      <vt:lpstr>Otkrivanje anomalija</vt:lpstr>
      <vt:lpstr>Grafikon: Jednosmerni SVM detekcija suše</vt:lpstr>
      <vt:lpstr>Tabela: Predikcija prinosa i cena</vt:lpstr>
      <vt:lpstr>Prednosti modela          -  </vt:lpstr>
      <vt:lpstr>Uloga novih tehnologija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Katica</dc:creator>
  <cp:lastModifiedBy>Marija Jovovic Koprivica</cp:lastModifiedBy>
  <cp:revision>246</cp:revision>
  <cp:lastPrinted>2024-06-03T18:44:56Z</cp:lastPrinted>
  <dcterms:created xsi:type="dcterms:W3CDTF">2021-06-07T08:58:10Z</dcterms:created>
  <dcterms:modified xsi:type="dcterms:W3CDTF">2025-05-29T18:16:19Z</dcterms:modified>
</cp:coreProperties>
</file>