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2B95C-2889-4A6F-A0DD-BD7B92BFC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77D5A-76D5-4E1E-B917-438167E79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549F5-A375-4A39-9015-E6384439D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47672-8AC1-4760-98EC-F4B6F095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BB2BA-C6B1-41A5-A4EA-264F9B64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31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A53C9-4FB7-45E0-A53B-764B77B9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99FCC9-ED96-4183-8DCC-607B74F34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5D11C-F55F-43D3-8E7A-A557EA5A9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E5601-9C6A-4324-A26F-6E7F6C15B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E1E06-5F44-4472-8B2F-C1440BD00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7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3E0F6-B0DF-4713-B334-E8D076B82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7A5E-AF09-42BF-AFDD-2D8C3152D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87EE4-C5BC-4EFF-AAEF-56D67A445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F0030-ED2D-49A4-96DD-92D8394EE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1E8A4-6921-4A0A-8C51-E115C251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65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6DEAA-FCD6-4D1E-8900-B8837231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257C0-4CAE-4111-849E-5CFB99C0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A7A0B-4FD9-4DDC-A11A-408655BA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CD66D-640A-468B-BF50-9192C2363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02B8F-AC9F-4CA3-BC08-139580D1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27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5C5EE-D573-4193-AAE6-89025080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990D6-0648-403B-9D48-248F1F07C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EA2E5-D13A-4C67-91F3-0180423A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F45E9-943F-4B5D-9EEA-750C6BA6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35B35-2A19-4906-9C61-40414429F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21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6088A-A5F3-4088-8DA0-B7E69DE1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7AA75-25EA-47E2-B613-FDB84BB29B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14B5-F76C-4767-87FB-B33A16FBD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2F8C9-B50B-422B-8AF4-415194AF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8A796-E291-4375-8283-33655786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52FAA-AEA2-4663-BD7A-66180106A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79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0B13F-B7D5-474A-81F2-0EB49320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B0F4C-4F3A-4CF3-8662-215E5C21C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F0F317-4113-4A94-81B7-16F47522E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83F5-3C0B-41F4-88F8-6B171F2E4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2C2FA0-DD6C-4BED-92D4-C3EC4A851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A15CF-CC6F-44CC-AAD2-7873D6661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65621D-5B6E-44BA-830C-61ECCF59D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DEA6CE-E437-4D80-830F-F0CAC086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06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8C3FF-4E7C-4F05-8A1A-98ACDC254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94C10-8FA2-49F4-94EB-19E8D8C4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E5DC1-7229-41E8-9A84-E6375FF05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2D180-33F7-4230-B3AB-77F532D2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6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16D9F4-F57B-425C-AEEF-2E80916B2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ECD5D2-4F64-4914-BD41-EC300EF7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AE3F2-B635-4126-867E-B0B27BC0C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64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EE7E5-FCFB-4469-A2B0-103EE35A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D4F9-1427-4E0B-B987-17E2A5618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1B4FF-A0D2-4B8E-9000-CC7907818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2BF04-2647-4EF7-82D2-FA7697769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24AFD-7481-4A61-9F69-8D0C84FE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62EDF-5D4C-4842-8A6E-9F88D7BC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01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B1440-7D8D-465D-9E36-A75F557D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E06A45-66CB-41AA-A1CA-E293CC76C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9558E1-F32D-4BE3-B716-A39564017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56A8F-1B0B-48DA-8211-1E1A53B70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C014C-E958-4071-855A-3E6EC7ED5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CCC57-E2E2-4C32-8F84-E5360D3F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83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018F19-F75C-488E-9B35-E5BFB735E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45F2E-982D-4D4F-9DF1-88458F35F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DC08C-9114-4F09-9923-6878884DF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8A770-6F3B-4CAF-8BCC-E2D3E1490D8B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177B5-842D-4F5F-B53B-314ED81E6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1B31A-E1AF-4BC0-A5A7-8C5C2AAC8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F4E8D-0DED-44AB-B4C3-0D5BC231B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66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view/4rM12gWOQ3s8Pb5YxVS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0F968-359C-4D40-B278-C842E6146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9411" y="2854911"/>
            <a:ext cx="9144000" cy="2387600"/>
          </a:xfrm>
        </p:spPr>
        <p:txBody>
          <a:bodyPr>
            <a:normAutofit/>
          </a:bodyPr>
          <a:lstStyle/>
          <a:p>
            <a:r>
              <a:rPr lang="en-GB" sz="4400" dirty="0">
                <a:hlinkClick r:id="rId2"/>
              </a:rPr>
              <a:t>https://prezi.com/view/4rM12gWOQ3s8Pb5YxVSK/</a:t>
            </a:r>
            <a:r>
              <a:rPr lang="sr-Latn-RS" sz="4400" dirty="0"/>
              <a:t> 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6F272-6B30-47CB-88C1-BBBE77B65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9411" y="599489"/>
            <a:ext cx="9756516" cy="3067347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/>
              <a:t>Popović</a:t>
            </a:r>
            <a:r>
              <a:rPr lang="en-US" sz="3200" dirty="0"/>
              <a:t> S</a:t>
            </a:r>
            <a:r>
              <a:rPr lang="sr-Latn-RS" sz="3200" dirty="0"/>
              <a:t>vetlana</a:t>
            </a:r>
            <a:r>
              <a:rPr lang="en-US" sz="3200" dirty="0"/>
              <a:t> </a:t>
            </a:r>
            <a:endParaRPr lang="sr-Latn-RS" sz="3200" dirty="0"/>
          </a:p>
          <a:p>
            <a:pPr algn="l"/>
            <a:r>
              <a:rPr lang="en-US" sz="3200" dirty="0" err="1"/>
              <a:t>Lukić</a:t>
            </a:r>
            <a:r>
              <a:rPr lang="sr-Latn-RS" sz="3200" dirty="0"/>
              <a:t> Velimir</a:t>
            </a:r>
          </a:p>
          <a:p>
            <a:pPr algn="l"/>
            <a:r>
              <a:rPr lang="en-US" sz="3200" dirty="0" err="1"/>
              <a:t>Krstić</a:t>
            </a:r>
            <a:r>
              <a:rPr lang="sr-Latn-RS" sz="3200" dirty="0"/>
              <a:t> Miloš</a:t>
            </a:r>
          </a:p>
          <a:p>
            <a:pPr algn="l"/>
            <a:endParaRPr lang="sr-Latn-RS" sz="3200" dirty="0"/>
          </a:p>
          <a:p>
            <a:pPr algn="l"/>
            <a:r>
              <a:rPr lang="sr-Latn-RS" sz="3200" dirty="0"/>
              <a:t>„</a:t>
            </a:r>
            <a:r>
              <a:rPr lang="en-US" sz="3200" dirty="0"/>
              <a:t>The influence of monetary policy on the financial sector</a:t>
            </a:r>
            <a:r>
              <a:rPr lang="sr-Latn-RS" sz="3200"/>
              <a:t>“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9660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https://prezi.com/view/4rM12gWOQ3s8Pb5YxVSK/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https://prezi.com/view/4rM12gWOQ3s8Pb5YxVSK/</dc:title>
  <dc:creator>Velimir Lukic</dc:creator>
  <cp:lastModifiedBy>Marija Jovovic Koprivica</cp:lastModifiedBy>
  <cp:revision>1</cp:revision>
  <dcterms:created xsi:type="dcterms:W3CDTF">2025-06-04T16:12:31Z</dcterms:created>
  <dcterms:modified xsi:type="dcterms:W3CDTF">2025-06-04T18:01:19Z</dcterms:modified>
</cp:coreProperties>
</file>