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51" r:id="rId2"/>
    <p:sldMasterId id="2147483673" r:id="rId3"/>
  </p:sldMasterIdLst>
  <p:notesMasterIdLst>
    <p:notesMasterId r:id="rId11"/>
  </p:notesMasterIdLst>
  <p:sldIdLst>
    <p:sldId id="256" r:id="rId4"/>
    <p:sldId id="394" r:id="rId5"/>
    <p:sldId id="258" r:id="rId6"/>
    <p:sldId id="398" r:id="rId7"/>
    <p:sldId id="396" r:id="rId8"/>
    <p:sldId id="382" r:id="rId9"/>
    <p:sldId id="30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ppt.com" initials="W" lastIdx="1" clrIdx="0">
    <p:extLst>
      <p:ext uri="{19B8F6BF-5375-455C-9EA6-DF929625EA0E}">
        <p15:presenceInfo xmlns:p15="http://schemas.microsoft.com/office/powerpoint/2012/main" userId="Allppt.com" providerId="None"/>
      </p:ext>
    </p:extLst>
  </p:cmAuthor>
  <p:cmAuthor id="2" name="Ana LalevicFilipovic" initials="AL" lastIdx="4" clrIdx="1">
    <p:extLst>
      <p:ext uri="{19B8F6BF-5375-455C-9EA6-DF929625EA0E}">
        <p15:presenceInfo xmlns:p15="http://schemas.microsoft.com/office/powerpoint/2012/main" userId="Ana LalevicFilipov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134" y="72"/>
      </p:cViewPr>
      <p:guideLst>
        <p:guide orient="horz" pos="240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D44E1-6510-43C6-9ADB-29B20023D1A3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5DF63-5CDB-4439-B056-23F1B6877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16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1FCA8774-1459-4E31-988A-94FC302B26CD}"/>
              </a:ext>
            </a:extLst>
          </p:cNvPr>
          <p:cNvGrpSpPr/>
          <p:nvPr userDrawn="1"/>
        </p:nvGrpSpPr>
        <p:grpSpPr>
          <a:xfrm>
            <a:off x="6667502" y="1877717"/>
            <a:ext cx="2137226" cy="3757132"/>
            <a:chOff x="4871870" y="1763729"/>
            <a:chExt cx="2448272" cy="4303935"/>
          </a:xfrm>
        </p:grpSpPr>
        <p:grpSp>
          <p:nvGrpSpPr>
            <p:cNvPr id="20" name="Group 3">
              <a:extLst>
                <a:ext uri="{FF2B5EF4-FFF2-40B4-BE49-F238E27FC236}">
                  <a16:creationId xmlns:a16="http://schemas.microsoft.com/office/drawing/2014/main" id="{43FB2AD1-1A49-431B-A657-23EEFDAA9221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22" name="Rounded Rectangle 4">
                <a:extLst>
                  <a:ext uri="{FF2B5EF4-FFF2-40B4-BE49-F238E27FC236}">
                    <a16:creationId xmlns:a16="http://schemas.microsoft.com/office/drawing/2014/main" id="{DA06115C-ED2F-4FBE-8A0B-1E33C86BE336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23" name="Rectangle 5">
                <a:extLst>
                  <a:ext uri="{FF2B5EF4-FFF2-40B4-BE49-F238E27FC236}">
                    <a16:creationId xmlns:a16="http://schemas.microsoft.com/office/drawing/2014/main" id="{A8CE15C0-E118-46E9-A62E-B62A4CD8D346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24" name="Group 6">
                <a:extLst>
                  <a:ext uri="{FF2B5EF4-FFF2-40B4-BE49-F238E27FC236}">
                    <a16:creationId xmlns:a16="http://schemas.microsoft.com/office/drawing/2014/main" id="{7CE9FA54-1740-481A-9DE4-B8CDA7F28F29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5" name="Oval 7">
                  <a:extLst>
                    <a:ext uri="{FF2B5EF4-FFF2-40B4-BE49-F238E27FC236}">
                      <a16:creationId xmlns:a16="http://schemas.microsoft.com/office/drawing/2014/main" id="{1FE76A8A-DD54-4649-9CA1-36D4075A77E8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26" name="Rounded Rectangle 8">
                  <a:extLst>
                    <a:ext uri="{FF2B5EF4-FFF2-40B4-BE49-F238E27FC236}">
                      <a16:creationId xmlns:a16="http://schemas.microsoft.com/office/drawing/2014/main" id="{7BAD1A71-EDB8-42F3-B2A5-3BC3DEB604E9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21" name="Picture Placeholder 2">
              <a:extLst>
                <a:ext uri="{FF2B5EF4-FFF2-40B4-BE49-F238E27FC236}">
                  <a16:creationId xmlns:a16="http://schemas.microsoft.com/office/drawing/2014/main" id="{3CAF624C-7154-4239-B162-70D9CC80171E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EAE0BF-9556-4800-9F78-9F9828B406C3}"/>
              </a:ext>
            </a:extLst>
          </p:cNvPr>
          <p:cNvGrpSpPr/>
          <p:nvPr userDrawn="1"/>
        </p:nvGrpSpPr>
        <p:grpSpPr>
          <a:xfrm>
            <a:off x="3432994" y="1877717"/>
            <a:ext cx="2137226" cy="3757132"/>
            <a:chOff x="4871870" y="1763729"/>
            <a:chExt cx="2448272" cy="4303935"/>
          </a:xfrm>
        </p:grpSpPr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2D5320B6-0428-499C-9BA0-11718FA4B4F6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14" name="Rounded Rectangle 4">
                <a:extLst>
                  <a:ext uri="{FF2B5EF4-FFF2-40B4-BE49-F238E27FC236}">
                    <a16:creationId xmlns:a16="http://schemas.microsoft.com/office/drawing/2014/main" id="{EE6BAF63-4837-435A-B287-8A022BC6D66D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5" name="Rectangle 5">
                <a:extLst>
                  <a:ext uri="{FF2B5EF4-FFF2-40B4-BE49-F238E27FC236}">
                    <a16:creationId xmlns:a16="http://schemas.microsoft.com/office/drawing/2014/main" id="{FB470123-D5F2-466B-9F43-4C8BF118F019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6" name="Group 6">
                <a:extLst>
                  <a:ext uri="{FF2B5EF4-FFF2-40B4-BE49-F238E27FC236}">
                    <a16:creationId xmlns:a16="http://schemas.microsoft.com/office/drawing/2014/main" id="{E5C37ACB-7EE1-4D29-9E16-3FAC199F6387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7" name="Oval 7">
                  <a:extLst>
                    <a:ext uri="{FF2B5EF4-FFF2-40B4-BE49-F238E27FC236}">
                      <a16:creationId xmlns:a16="http://schemas.microsoft.com/office/drawing/2014/main" id="{C7AC4199-669E-427B-B852-ECAA16F728D7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8" name="Rounded Rectangle 8">
                  <a:extLst>
                    <a:ext uri="{FF2B5EF4-FFF2-40B4-BE49-F238E27FC236}">
                      <a16:creationId xmlns:a16="http://schemas.microsoft.com/office/drawing/2014/main" id="{DA63717B-0DB6-420E-A017-8AC301C192A3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13" name="Picture Placeholder 2">
              <a:extLst>
                <a:ext uri="{FF2B5EF4-FFF2-40B4-BE49-F238E27FC236}">
                  <a16:creationId xmlns:a16="http://schemas.microsoft.com/office/drawing/2014/main" id="{7D6A599F-1A95-4202-B5D8-E9DF7F329C83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5344EEB-95EC-4F6D-BBE3-C31B63869D45}"/>
              </a:ext>
            </a:extLst>
          </p:cNvPr>
          <p:cNvGrpSpPr/>
          <p:nvPr userDrawn="1"/>
        </p:nvGrpSpPr>
        <p:grpSpPr>
          <a:xfrm>
            <a:off x="0" y="5907289"/>
            <a:ext cx="12192000" cy="950711"/>
            <a:chOff x="0" y="5907289"/>
            <a:chExt cx="12192000" cy="950711"/>
          </a:xfrm>
          <a:solidFill>
            <a:schemeClr val="accent3">
              <a:lumMod val="60000"/>
              <a:lumOff val="40000"/>
            </a:schemeClr>
          </a:solidFill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D2DB692-2BCC-4762-A302-D97B83269789}"/>
                </a:ext>
              </a:extLst>
            </p:cNvPr>
            <p:cNvGrpSpPr/>
            <p:nvPr userDrawn="1"/>
          </p:nvGrpSpPr>
          <p:grpSpPr>
            <a:xfrm>
              <a:off x="373" y="5907289"/>
              <a:ext cx="12191627" cy="886330"/>
              <a:chOff x="1" y="5737141"/>
              <a:chExt cx="9143720" cy="886330"/>
            </a:xfrm>
            <a:grpFill/>
          </p:grpSpPr>
          <p:sp>
            <p:nvSpPr>
              <p:cNvPr id="3" name="Freeform 7">
                <a:extLst>
                  <a:ext uri="{FF2B5EF4-FFF2-40B4-BE49-F238E27FC236}">
                    <a16:creationId xmlns:a16="http://schemas.microsoft.com/office/drawing/2014/main" id="{2463FDBF-5C6A-4149-99BB-B018BB0BF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5737142"/>
                <a:ext cx="3153832" cy="886329"/>
              </a:xfrm>
              <a:custGeom>
                <a:avLst/>
                <a:gdLst>
                  <a:gd name="T0" fmla="*/ 59 w 1460"/>
                  <a:gd name="T1" fmla="*/ 347 h 410"/>
                  <a:gd name="T2" fmla="*/ 82 w 1460"/>
                  <a:gd name="T3" fmla="*/ 338 h 410"/>
                  <a:gd name="T4" fmla="*/ 130 w 1460"/>
                  <a:gd name="T5" fmla="*/ 350 h 410"/>
                  <a:gd name="T6" fmla="*/ 162 w 1460"/>
                  <a:gd name="T7" fmla="*/ 358 h 410"/>
                  <a:gd name="T8" fmla="*/ 225 w 1460"/>
                  <a:gd name="T9" fmla="*/ 295 h 410"/>
                  <a:gd name="T10" fmla="*/ 257 w 1460"/>
                  <a:gd name="T11" fmla="*/ 273 h 410"/>
                  <a:gd name="T12" fmla="*/ 309 w 1460"/>
                  <a:gd name="T13" fmla="*/ 361 h 410"/>
                  <a:gd name="T14" fmla="*/ 343 w 1460"/>
                  <a:gd name="T15" fmla="*/ 340 h 410"/>
                  <a:gd name="T16" fmla="*/ 388 w 1460"/>
                  <a:gd name="T17" fmla="*/ 187 h 410"/>
                  <a:gd name="T18" fmla="*/ 391 w 1460"/>
                  <a:gd name="T19" fmla="*/ 144 h 410"/>
                  <a:gd name="T20" fmla="*/ 395 w 1460"/>
                  <a:gd name="T21" fmla="*/ 46 h 410"/>
                  <a:gd name="T22" fmla="*/ 397 w 1460"/>
                  <a:gd name="T23" fmla="*/ 46 h 410"/>
                  <a:gd name="T24" fmla="*/ 401 w 1460"/>
                  <a:gd name="T25" fmla="*/ 144 h 410"/>
                  <a:gd name="T26" fmla="*/ 404 w 1460"/>
                  <a:gd name="T27" fmla="*/ 187 h 410"/>
                  <a:gd name="T28" fmla="*/ 439 w 1460"/>
                  <a:gd name="T29" fmla="*/ 369 h 410"/>
                  <a:gd name="T30" fmla="*/ 458 w 1460"/>
                  <a:gd name="T31" fmla="*/ 387 h 410"/>
                  <a:gd name="T32" fmla="*/ 479 w 1460"/>
                  <a:gd name="T33" fmla="*/ 373 h 410"/>
                  <a:gd name="T34" fmla="*/ 544 w 1460"/>
                  <a:gd name="T35" fmla="*/ 377 h 410"/>
                  <a:gd name="T36" fmla="*/ 562 w 1460"/>
                  <a:gd name="T37" fmla="*/ 390 h 410"/>
                  <a:gd name="T38" fmla="*/ 588 w 1460"/>
                  <a:gd name="T39" fmla="*/ 379 h 410"/>
                  <a:gd name="T40" fmla="*/ 602 w 1460"/>
                  <a:gd name="T41" fmla="*/ 377 h 410"/>
                  <a:gd name="T42" fmla="*/ 617 w 1460"/>
                  <a:gd name="T43" fmla="*/ 382 h 410"/>
                  <a:gd name="T44" fmla="*/ 625 w 1460"/>
                  <a:gd name="T45" fmla="*/ 373 h 410"/>
                  <a:gd name="T46" fmla="*/ 683 w 1460"/>
                  <a:gd name="T47" fmla="*/ 364 h 410"/>
                  <a:gd name="T48" fmla="*/ 702 w 1460"/>
                  <a:gd name="T49" fmla="*/ 364 h 410"/>
                  <a:gd name="T50" fmla="*/ 744 w 1460"/>
                  <a:gd name="T51" fmla="*/ 300 h 410"/>
                  <a:gd name="T52" fmla="*/ 758 w 1460"/>
                  <a:gd name="T53" fmla="*/ 302 h 410"/>
                  <a:gd name="T54" fmla="*/ 778 w 1460"/>
                  <a:gd name="T55" fmla="*/ 313 h 410"/>
                  <a:gd name="T56" fmla="*/ 801 w 1460"/>
                  <a:gd name="T57" fmla="*/ 324 h 410"/>
                  <a:gd name="T58" fmla="*/ 832 w 1460"/>
                  <a:gd name="T59" fmla="*/ 306 h 410"/>
                  <a:gd name="T60" fmla="*/ 843 w 1460"/>
                  <a:gd name="T61" fmla="*/ 355 h 410"/>
                  <a:gd name="T62" fmla="*/ 869 w 1460"/>
                  <a:gd name="T63" fmla="*/ 314 h 410"/>
                  <a:gd name="T64" fmla="*/ 881 w 1460"/>
                  <a:gd name="T65" fmla="*/ 272 h 410"/>
                  <a:gd name="T66" fmla="*/ 893 w 1460"/>
                  <a:gd name="T67" fmla="*/ 251 h 410"/>
                  <a:gd name="T68" fmla="*/ 930 w 1460"/>
                  <a:gd name="T69" fmla="*/ 231 h 410"/>
                  <a:gd name="T70" fmla="*/ 947 w 1460"/>
                  <a:gd name="T71" fmla="*/ 227 h 410"/>
                  <a:gd name="T72" fmla="*/ 968 w 1460"/>
                  <a:gd name="T73" fmla="*/ 261 h 410"/>
                  <a:gd name="T74" fmla="*/ 994 w 1460"/>
                  <a:gd name="T75" fmla="*/ 315 h 410"/>
                  <a:gd name="T76" fmla="*/ 1035 w 1460"/>
                  <a:gd name="T77" fmla="*/ 327 h 410"/>
                  <a:gd name="T78" fmla="*/ 1044 w 1460"/>
                  <a:gd name="T79" fmla="*/ 322 h 410"/>
                  <a:gd name="T80" fmla="*/ 1069 w 1460"/>
                  <a:gd name="T81" fmla="*/ 305 h 410"/>
                  <a:gd name="T82" fmla="*/ 1084 w 1460"/>
                  <a:gd name="T83" fmla="*/ 257 h 410"/>
                  <a:gd name="T84" fmla="*/ 1129 w 1460"/>
                  <a:gd name="T85" fmla="*/ 280 h 410"/>
                  <a:gd name="T86" fmla="*/ 1142 w 1460"/>
                  <a:gd name="T87" fmla="*/ 329 h 410"/>
                  <a:gd name="T88" fmla="*/ 1161 w 1460"/>
                  <a:gd name="T89" fmla="*/ 340 h 410"/>
                  <a:gd name="T90" fmla="*/ 1187 w 1460"/>
                  <a:gd name="T91" fmla="*/ 340 h 410"/>
                  <a:gd name="T92" fmla="*/ 1209 w 1460"/>
                  <a:gd name="T93" fmla="*/ 336 h 410"/>
                  <a:gd name="T94" fmla="*/ 1231 w 1460"/>
                  <a:gd name="T95" fmla="*/ 322 h 410"/>
                  <a:gd name="T96" fmla="*/ 1257 w 1460"/>
                  <a:gd name="T97" fmla="*/ 318 h 410"/>
                  <a:gd name="T98" fmla="*/ 1294 w 1460"/>
                  <a:gd name="T99" fmla="*/ 344 h 410"/>
                  <a:gd name="T100" fmla="*/ 1330 w 1460"/>
                  <a:gd name="T101" fmla="*/ 327 h 410"/>
                  <a:gd name="T102" fmla="*/ 1351 w 1460"/>
                  <a:gd name="T103" fmla="*/ 165 h 410"/>
                  <a:gd name="T104" fmla="*/ 1401 w 1460"/>
                  <a:gd name="T105" fmla="*/ 152 h 410"/>
                  <a:gd name="T106" fmla="*/ 1426 w 1460"/>
                  <a:gd name="T107" fmla="*/ 281 h 410"/>
                  <a:gd name="T108" fmla="*/ 1460 w 1460"/>
                  <a:gd name="T109" fmla="*/ 41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0" h="410">
                    <a:moveTo>
                      <a:pt x="0" y="410"/>
                    </a:moveTo>
                    <a:cubicBezTo>
                      <a:pt x="0" y="321"/>
                      <a:pt x="0" y="321"/>
                      <a:pt x="0" y="321"/>
                    </a:cubicBezTo>
                    <a:cubicBezTo>
                      <a:pt x="8" y="321"/>
                      <a:pt x="16" y="321"/>
                      <a:pt x="24" y="321"/>
                    </a:cubicBezTo>
                    <a:cubicBezTo>
                      <a:pt x="24" y="326"/>
                      <a:pt x="24" y="330"/>
                      <a:pt x="24" y="335"/>
                    </a:cubicBezTo>
                    <a:cubicBezTo>
                      <a:pt x="30" y="335"/>
                      <a:pt x="37" y="335"/>
                      <a:pt x="43" y="335"/>
                    </a:cubicBezTo>
                    <a:cubicBezTo>
                      <a:pt x="43" y="339"/>
                      <a:pt x="43" y="343"/>
                      <a:pt x="43" y="347"/>
                    </a:cubicBezTo>
                    <a:cubicBezTo>
                      <a:pt x="48" y="347"/>
                      <a:pt x="54" y="347"/>
                      <a:pt x="59" y="347"/>
                    </a:cubicBezTo>
                    <a:cubicBezTo>
                      <a:pt x="59" y="339"/>
                      <a:pt x="59" y="331"/>
                      <a:pt x="59" y="324"/>
                    </a:cubicBezTo>
                    <a:cubicBezTo>
                      <a:pt x="62" y="324"/>
                      <a:pt x="64" y="324"/>
                      <a:pt x="67" y="324"/>
                    </a:cubicBezTo>
                    <a:cubicBezTo>
                      <a:pt x="67" y="323"/>
                      <a:pt x="67" y="322"/>
                      <a:pt x="67" y="321"/>
                    </a:cubicBezTo>
                    <a:cubicBezTo>
                      <a:pt x="69" y="321"/>
                      <a:pt x="71" y="321"/>
                      <a:pt x="73" y="321"/>
                    </a:cubicBezTo>
                    <a:cubicBezTo>
                      <a:pt x="73" y="322"/>
                      <a:pt x="73" y="323"/>
                      <a:pt x="73" y="324"/>
                    </a:cubicBezTo>
                    <a:cubicBezTo>
                      <a:pt x="76" y="324"/>
                      <a:pt x="79" y="324"/>
                      <a:pt x="82" y="324"/>
                    </a:cubicBezTo>
                    <a:cubicBezTo>
                      <a:pt x="82" y="329"/>
                      <a:pt x="82" y="333"/>
                      <a:pt x="82" y="338"/>
                    </a:cubicBezTo>
                    <a:cubicBezTo>
                      <a:pt x="91" y="338"/>
                      <a:pt x="101" y="338"/>
                      <a:pt x="110" y="338"/>
                    </a:cubicBezTo>
                    <a:cubicBezTo>
                      <a:pt x="110" y="340"/>
                      <a:pt x="110" y="342"/>
                      <a:pt x="110" y="344"/>
                    </a:cubicBezTo>
                    <a:cubicBezTo>
                      <a:pt x="111" y="344"/>
                      <a:pt x="113" y="344"/>
                      <a:pt x="114" y="344"/>
                    </a:cubicBezTo>
                    <a:cubicBezTo>
                      <a:pt x="114" y="347"/>
                      <a:pt x="114" y="349"/>
                      <a:pt x="114" y="352"/>
                    </a:cubicBezTo>
                    <a:cubicBezTo>
                      <a:pt x="117" y="352"/>
                      <a:pt x="121" y="352"/>
                      <a:pt x="124" y="352"/>
                    </a:cubicBezTo>
                    <a:cubicBezTo>
                      <a:pt x="124" y="351"/>
                      <a:pt x="124" y="350"/>
                      <a:pt x="124" y="350"/>
                    </a:cubicBezTo>
                    <a:cubicBezTo>
                      <a:pt x="126" y="350"/>
                      <a:pt x="128" y="350"/>
                      <a:pt x="130" y="350"/>
                    </a:cubicBezTo>
                    <a:cubicBezTo>
                      <a:pt x="130" y="350"/>
                      <a:pt x="130" y="351"/>
                      <a:pt x="130" y="352"/>
                    </a:cubicBezTo>
                    <a:cubicBezTo>
                      <a:pt x="134" y="352"/>
                      <a:pt x="139" y="352"/>
                      <a:pt x="144" y="352"/>
                    </a:cubicBezTo>
                    <a:cubicBezTo>
                      <a:pt x="144" y="354"/>
                      <a:pt x="144" y="356"/>
                      <a:pt x="144" y="358"/>
                    </a:cubicBezTo>
                    <a:cubicBezTo>
                      <a:pt x="148" y="358"/>
                      <a:pt x="152" y="358"/>
                      <a:pt x="156" y="358"/>
                    </a:cubicBezTo>
                    <a:cubicBezTo>
                      <a:pt x="156" y="357"/>
                      <a:pt x="156" y="357"/>
                      <a:pt x="156" y="356"/>
                    </a:cubicBezTo>
                    <a:cubicBezTo>
                      <a:pt x="158" y="356"/>
                      <a:pt x="160" y="356"/>
                      <a:pt x="162" y="356"/>
                    </a:cubicBezTo>
                    <a:cubicBezTo>
                      <a:pt x="162" y="357"/>
                      <a:pt x="162" y="357"/>
                      <a:pt x="162" y="358"/>
                    </a:cubicBezTo>
                    <a:cubicBezTo>
                      <a:pt x="166" y="358"/>
                      <a:pt x="170" y="358"/>
                      <a:pt x="173" y="358"/>
                    </a:cubicBezTo>
                    <a:cubicBezTo>
                      <a:pt x="173" y="240"/>
                      <a:pt x="173" y="240"/>
                      <a:pt x="173" y="240"/>
                    </a:cubicBezTo>
                    <a:cubicBezTo>
                      <a:pt x="186" y="240"/>
                      <a:pt x="186" y="240"/>
                      <a:pt x="186" y="240"/>
                    </a:cubicBezTo>
                    <a:cubicBezTo>
                      <a:pt x="186" y="236"/>
                      <a:pt x="186" y="236"/>
                      <a:pt x="186" y="236"/>
                    </a:cubicBezTo>
                    <a:cubicBezTo>
                      <a:pt x="214" y="241"/>
                      <a:pt x="214" y="241"/>
                      <a:pt x="214" y="241"/>
                    </a:cubicBezTo>
                    <a:cubicBezTo>
                      <a:pt x="214" y="259"/>
                      <a:pt x="214" y="277"/>
                      <a:pt x="214" y="295"/>
                    </a:cubicBezTo>
                    <a:cubicBezTo>
                      <a:pt x="218" y="295"/>
                      <a:pt x="222" y="295"/>
                      <a:pt x="225" y="295"/>
                    </a:cubicBezTo>
                    <a:cubicBezTo>
                      <a:pt x="226" y="295"/>
                      <a:pt x="226" y="294"/>
                      <a:pt x="227" y="293"/>
                    </a:cubicBezTo>
                    <a:cubicBezTo>
                      <a:pt x="228" y="293"/>
                      <a:pt x="230" y="293"/>
                      <a:pt x="231" y="293"/>
                    </a:cubicBezTo>
                    <a:cubicBezTo>
                      <a:pt x="232" y="294"/>
                      <a:pt x="232" y="295"/>
                      <a:pt x="233" y="295"/>
                    </a:cubicBezTo>
                    <a:cubicBezTo>
                      <a:pt x="237" y="295"/>
                      <a:pt x="242" y="295"/>
                      <a:pt x="246" y="295"/>
                    </a:cubicBezTo>
                    <a:cubicBezTo>
                      <a:pt x="246" y="306"/>
                      <a:pt x="246" y="316"/>
                      <a:pt x="246" y="326"/>
                    </a:cubicBezTo>
                    <a:cubicBezTo>
                      <a:pt x="250" y="326"/>
                      <a:pt x="253" y="326"/>
                      <a:pt x="257" y="326"/>
                    </a:cubicBezTo>
                    <a:cubicBezTo>
                      <a:pt x="257" y="309"/>
                      <a:pt x="257" y="291"/>
                      <a:pt x="257" y="273"/>
                    </a:cubicBezTo>
                    <a:cubicBezTo>
                      <a:pt x="259" y="273"/>
                      <a:pt x="261" y="273"/>
                      <a:pt x="262" y="273"/>
                    </a:cubicBezTo>
                    <a:cubicBezTo>
                      <a:pt x="262" y="272"/>
                      <a:pt x="262" y="270"/>
                      <a:pt x="262" y="269"/>
                    </a:cubicBezTo>
                    <a:cubicBezTo>
                      <a:pt x="274" y="269"/>
                      <a:pt x="286" y="269"/>
                      <a:pt x="298" y="269"/>
                    </a:cubicBezTo>
                    <a:cubicBezTo>
                      <a:pt x="299" y="270"/>
                      <a:pt x="300" y="271"/>
                      <a:pt x="301" y="272"/>
                    </a:cubicBezTo>
                    <a:cubicBezTo>
                      <a:pt x="301" y="300"/>
                      <a:pt x="301" y="327"/>
                      <a:pt x="301" y="355"/>
                    </a:cubicBezTo>
                    <a:cubicBezTo>
                      <a:pt x="303" y="355"/>
                      <a:pt x="306" y="355"/>
                      <a:pt x="309" y="355"/>
                    </a:cubicBezTo>
                    <a:cubicBezTo>
                      <a:pt x="309" y="357"/>
                      <a:pt x="309" y="359"/>
                      <a:pt x="309" y="361"/>
                    </a:cubicBezTo>
                    <a:cubicBezTo>
                      <a:pt x="311" y="361"/>
                      <a:pt x="314" y="361"/>
                      <a:pt x="316" y="361"/>
                    </a:cubicBezTo>
                    <a:cubicBezTo>
                      <a:pt x="316" y="354"/>
                      <a:pt x="316" y="347"/>
                      <a:pt x="316" y="340"/>
                    </a:cubicBezTo>
                    <a:cubicBezTo>
                      <a:pt x="319" y="340"/>
                      <a:pt x="323" y="340"/>
                      <a:pt x="326" y="340"/>
                    </a:cubicBezTo>
                    <a:cubicBezTo>
                      <a:pt x="326" y="339"/>
                      <a:pt x="326" y="338"/>
                      <a:pt x="326" y="337"/>
                    </a:cubicBezTo>
                    <a:cubicBezTo>
                      <a:pt x="330" y="337"/>
                      <a:pt x="333" y="337"/>
                      <a:pt x="337" y="337"/>
                    </a:cubicBezTo>
                    <a:cubicBezTo>
                      <a:pt x="337" y="338"/>
                      <a:pt x="337" y="339"/>
                      <a:pt x="337" y="340"/>
                    </a:cubicBezTo>
                    <a:cubicBezTo>
                      <a:pt x="339" y="340"/>
                      <a:pt x="341" y="340"/>
                      <a:pt x="343" y="340"/>
                    </a:cubicBezTo>
                    <a:cubicBezTo>
                      <a:pt x="344" y="338"/>
                      <a:pt x="344" y="337"/>
                      <a:pt x="344" y="336"/>
                    </a:cubicBezTo>
                    <a:cubicBezTo>
                      <a:pt x="345" y="336"/>
                      <a:pt x="346" y="336"/>
                      <a:pt x="347" y="336"/>
                    </a:cubicBezTo>
                    <a:cubicBezTo>
                      <a:pt x="347" y="337"/>
                      <a:pt x="348" y="338"/>
                      <a:pt x="348" y="339"/>
                    </a:cubicBezTo>
                    <a:cubicBezTo>
                      <a:pt x="349" y="339"/>
                      <a:pt x="350" y="339"/>
                      <a:pt x="352" y="339"/>
                    </a:cubicBezTo>
                    <a:cubicBezTo>
                      <a:pt x="352" y="328"/>
                      <a:pt x="352" y="316"/>
                      <a:pt x="352" y="304"/>
                    </a:cubicBezTo>
                    <a:cubicBezTo>
                      <a:pt x="362" y="304"/>
                      <a:pt x="373" y="304"/>
                      <a:pt x="384" y="304"/>
                    </a:cubicBezTo>
                    <a:cubicBezTo>
                      <a:pt x="385" y="265"/>
                      <a:pt x="387" y="226"/>
                      <a:pt x="388" y="187"/>
                    </a:cubicBezTo>
                    <a:cubicBezTo>
                      <a:pt x="384" y="186"/>
                      <a:pt x="372" y="182"/>
                      <a:pt x="382" y="177"/>
                    </a:cubicBezTo>
                    <a:cubicBezTo>
                      <a:pt x="381" y="176"/>
                      <a:pt x="380" y="175"/>
                      <a:pt x="379" y="175"/>
                    </a:cubicBezTo>
                    <a:cubicBezTo>
                      <a:pt x="379" y="168"/>
                      <a:pt x="379" y="168"/>
                      <a:pt x="383" y="164"/>
                    </a:cubicBezTo>
                    <a:cubicBezTo>
                      <a:pt x="383" y="162"/>
                      <a:pt x="383" y="159"/>
                      <a:pt x="383" y="156"/>
                    </a:cubicBezTo>
                    <a:cubicBezTo>
                      <a:pt x="385" y="156"/>
                      <a:pt x="388" y="156"/>
                      <a:pt x="390" y="156"/>
                    </a:cubicBezTo>
                    <a:cubicBezTo>
                      <a:pt x="390" y="152"/>
                      <a:pt x="390" y="149"/>
                      <a:pt x="390" y="146"/>
                    </a:cubicBezTo>
                    <a:cubicBezTo>
                      <a:pt x="390" y="145"/>
                      <a:pt x="391" y="145"/>
                      <a:pt x="391" y="144"/>
                    </a:cubicBezTo>
                    <a:cubicBezTo>
                      <a:pt x="391" y="132"/>
                      <a:pt x="391" y="120"/>
                      <a:pt x="391" y="108"/>
                    </a:cubicBezTo>
                    <a:cubicBezTo>
                      <a:pt x="391" y="107"/>
                      <a:pt x="390" y="106"/>
                      <a:pt x="390" y="105"/>
                    </a:cubicBezTo>
                    <a:cubicBezTo>
                      <a:pt x="391" y="104"/>
                      <a:pt x="392" y="103"/>
                      <a:pt x="393" y="102"/>
                    </a:cubicBezTo>
                    <a:cubicBezTo>
                      <a:pt x="393" y="93"/>
                      <a:pt x="393" y="84"/>
                      <a:pt x="393" y="75"/>
                    </a:cubicBezTo>
                    <a:cubicBezTo>
                      <a:pt x="393" y="75"/>
                      <a:pt x="394" y="74"/>
                      <a:pt x="394" y="73"/>
                    </a:cubicBezTo>
                    <a:cubicBezTo>
                      <a:pt x="394" y="65"/>
                      <a:pt x="394" y="56"/>
                      <a:pt x="394" y="47"/>
                    </a:cubicBezTo>
                    <a:cubicBezTo>
                      <a:pt x="394" y="47"/>
                      <a:pt x="395" y="46"/>
                      <a:pt x="395" y="46"/>
                    </a:cubicBezTo>
                    <a:cubicBezTo>
                      <a:pt x="395" y="43"/>
                      <a:pt x="395" y="41"/>
                      <a:pt x="395" y="38"/>
                    </a:cubicBezTo>
                    <a:cubicBezTo>
                      <a:pt x="395" y="38"/>
                      <a:pt x="395" y="37"/>
                      <a:pt x="396" y="37"/>
                    </a:cubicBezTo>
                    <a:cubicBezTo>
                      <a:pt x="396" y="32"/>
                      <a:pt x="396" y="28"/>
                      <a:pt x="396" y="23"/>
                    </a:cubicBezTo>
                    <a:cubicBezTo>
                      <a:pt x="396" y="23"/>
                      <a:pt x="396" y="23"/>
                      <a:pt x="396" y="23"/>
                    </a:cubicBezTo>
                    <a:cubicBezTo>
                      <a:pt x="396" y="28"/>
                      <a:pt x="396" y="32"/>
                      <a:pt x="396" y="37"/>
                    </a:cubicBezTo>
                    <a:cubicBezTo>
                      <a:pt x="397" y="37"/>
                      <a:pt x="397" y="38"/>
                      <a:pt x="397" y="38"/>
                    </a:cubicBezTo>
                    <a:cubicBezTo>
                      <a:pt x="397" y="41"/>
                      <a:pt x="397" y="43"/>
                      <a:pt x="397" y="46"/>
                    </a:cubicBezTo>
                    <a:cubicBezTo>
                      <a:pt x="398" y="46"/>
                      <a:pt x="398" y="47"/>
                      <a:pt x="398" y="47"/>
                    </a:cubicBezTo>
                    <a:cubicBezTo>
                      <a:pt x="398" y="56"/>
                      <a:pt x="398" y="65"/>
                      <a:pt x="398" y="73"/>
                    </a:cubicBezTo>
                    <a:cubicBezTo>
                      <a:pt x="399" y="74"/>
                      <a:pt x="399" y="74"/>
                      <a:pt x="399" y="75"/>
                    </a:cubicBezTo>
                    <a:cubicBezTo>
                      <a:pt x="399" y="84"/>
                      <a:pt x="399" y="93"/>
                      <a:pt x="399" y="102"/>
                    </a:cubicBezTo>
                    <a:cubicBezTo>
                      <a:pt x="400" y="103"/>
                      <a:pt x="401" y="104"/>
                      <a:pt x="402" y="105"/>
                    </a:cubicBezTo>
                    <a:cubicBezTo>
                      <a:pt x="402" y="106"/>
                      <a:pt x="401" y="107"/>
                      <a:pt x="401" y="108"/>
                    </a:cubicBezTo>
                    <a:cubicBezTo>
                      <a:pt x="401" y="120"/>
                      <a:pt x="401" y="132"/>
                      <a:pt x="401" y="144"/>
                    </a:cubicBezTo>
                    <a:cubicBezTo>
                      <a:pt x="401" y="145"/>
                      <a:pt x="402" y="145"/>
                      <a:pt x="402" y="146"/>
                    </a:cubicBezTo>
                    <a:cubicBezTo>
                      <a:pt x="402" y="149"/>
                      <a:pt x="402" y="152"/>
                      <a:pt x="402" y="156"/>
                    </a:cubicBezTo>
                    <a:cubicBezTo>
                      <a:pt x="405" y="156"/>
                      <a:pt x="407" y="156"/>
                      <a:pt x="409" y="156"/>
                    </a:cubicBezTo>
                    <a:cubicBezTo>
                      <a:pt x="409" y="159"/>
                      <a:pt x="409" y="162"/>
                      <a:pt x="409" y="164"/>
                    </a:cubicBezTo>
                    <a:cubicBezTo>
                      <a:pt x="414" y="168"/>
                      <a:pt x="413" y="169"/>
                      <a:pt x="413" y="175"/>
                    </a:cubicBezTo>
                    <a:cubicBezTo>
                      <a:pt x="412" y="175"/>
                      <a:pt x="411" y="176"/>
                      <a:pt x="410" y="177"/>
                    </a:cubicBezTo>
                    <a:cubicBezTo>
                      <a:pt x="421" y="181"/>
                      <a:pt x="409" y="187"/>
                      <a:pt x="404" y="187"/>
                    </a:cubicBezTo>
                    <a:cubicBezTo>
                      <a:pt x="407" y="254"/>
                      <a:pt x="409" y="320"/>
                      <a:pt x="412" y="387"/>
                    </a:cubicBezTo>
                    <a:cubicBezTo>
                      <a:pt x="414" y="387"/>
                      <a:pt x="415" y="387"/>
                      <a:pt x="417" y="387"/>
                    </a:cubicBezTo>
                    <a:cubicBezTo>
                      <a:pt x="417" y="383"/>
                      <a:pt x="417" y="379"/>
                      <a:pt x="417" y="375"/>
                    </a:cubicBezTo>
                    <a:cubicBezTo>
                      <a:pt x="423" y="375"/>
                      <a:pt x="430" y="375"/>
                      <a:pt x="436" y="375"/>
                    </a:cubicBezTo>
                    <a:cubicBezTo>
                      <a:pt x="436" y="380"/>
                      <a:pt x="436" y="384"/>
                      <a:pt x="436" y="389"/>
                    </a:cubicBezTo>
                    <a:cubicBezTo>
                      <a:pt x="437" y="389"/>
                      <a:pt x="438" y="389"/>
                      <a:pt x="439" y="389"/>
                    </a:cubicBezTo>
                    <a:cubicBezTo>
                      <a:pt x="439" y="382"/>
                      <a:pt x="439" y="376"/>
                      <a:pt x="439" y="369"/>
                    </a:cubicBezTo>
                    <a:cubicBezTo>
                      <a:pt x="440" y="369"/>
                      <a:pt x="441" y="369"/>
                      <a:pt x="442" y="369"/>
                    </a:cubicBezTo>
                    <a:cubicBezTo>
                      <a:pt x="442" y="376"/>
                      <a:pt x="442" y="382"/>
                      <a:pt x="442" y="388"/>
                    </a:cubicBezTo>
                    <a:cubicBezTo>
                      <a:pt x="443" y="388"/>
                      <a:pt x="444" y="388"/>
                      <a:pt x="445" y="388"/>
                    </a:cubicBezTo>
                    <a:cubicBezTo>
                      <a:pt x="445" y="385"/>
                      <a:pt x="445" y="381"/>
                      <a:pt x="445" y="378"/>
                    </a:cubicBezTo>
                    <a:cubicBezTo>
                      <a:pt x="445" y="378"/>
                      <a:pt x="446" y="378"/>
                      <a:pt x="446" y="378"/>
                    </a:cubicBezTo>
                    <a:cubicBezTo>
                      <a:pt x="446" y="381"/>
                      <a:pt x="446" y="384"/>
                      <a:pt x="446" y="388"/>
                    </a:cubicBezTo>
                    <a:cubicBezTo>
                      <a:pt x="450" y="388"/>
                      <a:pt x="454" y="388"/>
                      <a:pt x="458" y="387"/>
                    </a:cubicBezTo>
                    <a:cubicBezTo>
                      <a:pt x="458" y="384"/>
                      <a:pt x="458" y="380"/>
                      <a:pt x="458" y="376"/>
                    </a:cubicBezTo>
                    <a:cubicBezTo>
                      <a:pt x="460" y="376"/>
                      <a:pt x="463" y="376"/>
                      <a:pt x="465" y="376"/>
                    </a:cubicBezTo>
                    <a:cubicBezTo>
                      <a:pt x="465" y="375"/>
                      <a:pt x="465" y="374"/>
                      <a:pt x="465" y="373"/>
                    </a:cubicBezTo>
                    <a:cubicBezTo>
                      <a:pt x="468" y="373"/>
                      <a:pt x="471" y="373"/>
                      <a:pt x="473" y="373"/>
                    </a:cubicBezTo>
                    <a:cubicBezTo>
                      <a:pt x="473" y="374"/>
                      <a:pt x="473" y="374"/>
                      <a:pt x="473" y="375"/>
                    </a:cubicBezTo>
                    <a:cubicBezTo>
                      <a:pt x="475" y="375"/>
                      <a:pt x="477" y="375"/>
                      <a:pt x="479" y="375"/>
                    </a:cubicBezTo>
                    <a:cubicBezTo>
                      <a:pt x="479" y="374"/>
                      <a:pt x="479" y="374"/>
                      <a:pt x="479" y="373"/>
                    </a:cubicBezTo>
                    <a:cubicBezTo>
                      <a:pt x="497" y="373"/>
                      <a:pt x="515" y="373"/>
                      <a:pt x="533" y="373"/>
                    </a:cubicBezTo>
                    <a:cubicBezTo>
                      <a:pt x="533" y="372"/>
                      <a:pt x="533" y="371"/>
                      <a:pt x="533" y="370"/>
                    </a:cubicBezTo>
                    <a:cubicBezTo>
                      <a:pt x="534" y="370"/>
                      <a:pt x="536" y="370"/>
                      <a:pt x="537" y="370"/>
                    </a:cubicBezTo>
                    <a:cubicBezTo>
                      <a:pt x="537" y="371"/>
                      <a:pt x="537" y="372"/>
                      <a:pt x="537" y="373"/>
                    </a:cubicBezTo>
                    <a:cubicBezTo>
                      <a:pt x="538" y="373"/>
                      <a:pt x="540" y="373"/>
                      <a:pt x="541" y="373"/>
                    </a:cubicBezTo>
                    <a:cubicBezTo>
                      <a:pt x="541" y="374"/>
                      <a:pt x="541" y="376"/>
                      <a:pt x="541" y="377"/>
                    </a:cubicBezTo>
                    <a:cubicBezTo>
                      <a:pt x="542" y="377"/>
                      <a:pt x="543" y="377"/>
                      <a:pt x="544" y="377"/>
                    </a:cubicBezTo>
                    <a:cubicBezTo>
                      <a:pt x="544" y="377"/>
                      <a:pt x="544" y="376"/>
                      <a:pt x="544" y="375"/>
                    </a:cubicBezTo>
                    <a:cubicBezTo>
                      <a:pt x="545" y="375"/>
                      <a:pt x="546" y="375"/>
                      <a:pt x="547" y="375"/>
                    </a:cubicBezTo>
                    <a:cubicBezTo>
                      <a:pt x="547" y="376"/>
                      <a:pt x="547" y="377"/>
                      <a:pt x="547" y="377"/>
                    </a:cubicBezTo>
                    <a:cubicBezTo>
                      <a:pt x="550" y="377"/>
                      <a:pt x="553" y="377"/>
                      <a:pt x="556" y="377"/>
                    </a:cubicBezTo>
                    <a:cubicBezTo>
                      <a:pt x="556" y="376"/>
                      <a:pt x="556" y="375"/>
                      <a:pt x="556" y="374"/>
                    </a:cubicBezTo>
                    <a:cubicBezTo>
                      <a:pt x="558" y="374"/>
                      <a:pt x="560" y="374"/>
                      <a:pt x="562" y="374"/>
                    </a:cubicBezTo>
                    <a:cubicBezTo>
                      <a:pt x="562" y="379"/>
                      <a:pt x="562" y="385"/>
                      <a:pt x="562" y="390"/>
                    </a:cubicBezTo>
                    <a:cubicBezTo>
                      <a:pt x="563" y="390"/>
                      <a:pt x="563" y="390"/>
                      <a:pt x="564" y="390"/>
                    </a:cubicBezTo>
                    <a:cubicBezTo>
                      <a:pt x="564" y="389"/>
                      <a:pt x="564" y="387"/>
                      <a:pt x="564" y="386"/>
                    </a:cubicBezTo>
                    <a:cubicBezTo>
                      <a:pt x="565" y="386"/>
                      <a:pt x="567" y="386"/>
                      <a:pt x="568" y="386"/>
                    </a:cubicBezTo>
                    <a:cubicBezTo>
                      <a:pt x="568" y="387"/>
                      <a:pt x="568" y="389"/>
                      <a:pt x="568" y="390"/>
                    </a:cubicBezTo>
                    <a:cubicBezTo>
                      <a:pt x="571" y="390"/>
                      <a:pt x="575" y="390"/>
                      <a:pt x="578" y="390"/>
                    </a:cubicBezTo>
                    <a:cubicBezTo>
                      <a:pt x="578" y="382"/>
                      <a:pt x="578" y="382"/>
                      <a:pt x="578" y="382"/>
                    </a:cubicBezTo>
                    <a:cubicBezTo>
                      <a:pt x="588" y="379"/>
                      <a:pt x="588" y="379"/>
                      <a:pt x="588" y="379"/>
                    </a:cubicBezTo>
                    <a:cubicBezTo>
                      <a:pt x="588" y="374"/>
                      <a:pt x="589" y="368"/>
                      <a:pt x="589" y="362"/>
                    </a:cubicBezTo>
                    <a:cubicBezTo>
                      <a:pt x="590" y="362"/>
                      <a:pt x="591" y="362"/>
                      <a:pt x="592" y="362"/>
                    </a:cubicBezTo>
                    <a:cubicBezTo>
                      <a:pt x="592" y="368"/>
                      <a:pt x="593" y="374"/>
                      <a:pt x="593" y="379"/>
                    </a:cubicBezTo>
                    <a:cubicBezTo>
                      <a:pt x="594" y="379"/>
                      <a:pt x="596" y="379"/>
                      <a:pt x="597" y="379"/>
                    </a:cubicBezTo>
                    <a:cubicBezTo>
                      <a:pt x="597" y="374"/>
                      <a:pt x="597" y="368"/>
                      <a:pt x="598" y="362"/>
                    </a:cubicBezTo>
                    <a:cubicBezTo>
                      <a:pt x="599" y="362"/>
                      <a:pt x="600" y="362"/>
                      <a:pt x="601" y="362"/>
                    </a:cubicBezTo>
                    <a:cubicBezTo>
                      <a:pt x="601" y="367"/>
                      <a:pt x="602" y="372"/>
                      <a:pt x="602" y="377"/>
                    </a:cubicBezTo>
                    <a:cubicBezTo>
                      <a:pt x="603" y="377"/>
                      <a:pt x="604" y="377"/>
                      <a:pt x="606" y="377"/>
                    </a:cubicBezTo>
                    <a:cubicBezTo>
                      <a:pt x="606" y="378"/>
                      <a:pt x="606" y="378"/>
                      <a:pt x="606" y="379"/>
                    </a:cubicBezTo>
                    <a:cubicBezTo>
                      <a:pt x="607" y="379"/>
                      <a:pt x="609" y="379"/>
                      <a:pt x="610" y="379"/>
                    </a:cubicBezTo>
                    <a:cubicBezTo>
                      <a:pt x="610" y="378"/>
                      <a:pt x="610" y="378"/>
                      <a:pt x="610" y="377"/>
                    </a:cubicBezTo>
                    <a:cubicBezTo>
                      <a:pt x="612" y="377"/>
                      <a:pt x="613" y="377"/>
                      <a:pt x="615" y="377"/>
                    </a:cubicBezTo>
                    <a:cubicBezTo>
                      <a:pt x="615" y="379"/>
                      <a:pt x="615" y="380"/>
                      <a:pt x="615" y="381"/>
                    </a:cubicBezTo>
                    <a:cubicBezTo>
                      <a:pt x="616" y="382"/>
                      <a:pt x="617" y="382"/>
                      <a:pt x="617" y="382"/>
                    </a:cubicBezTo>
                    <a:cubicBezTo>
                      <a:pt x="617" y="383"/>
                      <a:pt x="617" y="384"/>
                      <a:pt x="617" y="385"/>
                    </a:cubicBezTo>
                    <a:cubicBezTo>
                      <a:pt x="617" y="385"/>
                      <a:pt x="617" y="385"/>
                      <a:pt x="617" y="385"/>
                    </a:cubicBezTo>
                    <a:cubicBezTo>
                      <a:pt x="617" y="387"/>
                      <a:pt x="617" y="389"/>
                      <a:pt x="617" y="391"/>
                    </a:cubicBezTo>
                    <a:cubicBezTo>
                      <a:pt x="620" y="391"/>
                      <a:pt x="624" y="391"/>
                      <a:pt x="628" y="391"/>
                    </a:cubicBezTo>
                    <a:cubicBezTo>
                      <a:pt x="628" y="386"/>
                      <a:pt x="628" y="381"/>
                      <a:pt x="628" y="375"/>
                    </a:cubicBezTo>
                    <a:cubicBezTo>
                      <a:pt x="627" y="375"/>
                      <a:pt x="626" y="375"/>
                      <a:pt x="625" y="375"/>
                    </a:cubicBezTo>
                    <a:cubicBezTo>
                      <a:pt x="625" y="374"/>
                      <a:pt x="625" y="374"/>
                      <a:pt x="625" y="373"/>
                    </a:cubicBezTo>
                    <a:cubicBezTo>
                      <a:pt x="627" y="373"/>
                      <a:pt x="629" y="373"/>
                      <a:pt x="630" y="373"/>
                    </a:cubicBezTo>
                    <a:cubicBezTo>
                      <a:pt x="630" y="370"/>
                      <a:pt x="630" y="368"/>
                      <a:pt x="630" y="365"/>
                    </a:cubicBezTo>
                    <a:cubicBezTo>
                      <a:pt x="643" y="365"/>
                      <a:pt x="656" y="365"/>
                      <a:pt x="668" y="365"/>
                    </a:cubicBezTo>
                    <a:cubicBezTo>
                      <a:pt x="668" y="368"/>
                      <a:pt x="668" y="370"/>
                      <a:pt x="668" y="373"/>
                    </a:cubicBezTo>
                    <a:cubicBezTo>
                      <a:pt x="672" y="373"/>
                      <a:pt x="676" y="373"/>
                      <a:pt x="679" y="372"/>
                    </a:cubicBezTo>
                    <a:cubicBezTo>
                      <a:pt x="679" y="370"/>
                      <a:pt x="679" y="367"/>
                      <a:pt x="679" y="364"/>
                    </a:cubicBezTo>
                    <a:cubicBezTo>
                      <a:pt x="681" y="364"/>
                      <a:pt x="682" y="364"/>
                      <a:pt x="683" y="364"/>
                    </a:cubicBezTo>
                    <a:cubicBezTo>
                      <a:pt x="683" y="360"/>
                      <a:pt x="683" y="355"/>
                      <a:pt x="683" y="350"/>
                    </a:cubicBezTo>
                    <a:cubicBezTo>
                      <a:pt x="685" y="350"/>
                      <a:pt x="687" y="350"/>
                      <a:pt x="688" y="350"/>
                    </a:cubicBezTo>
                    <a:cubicBezTo>
                      <a:pt x="689" y="350"/>
                      <a:pt x="689" y="349"/>
                      <a:pt x="690" y="349"/>
                    </a:cubicBezTo>
                    <a:cubicBezTo>
                      <a:pt x="691" y="349"/>
                      <a:pt x="693" y="349"/>
                      <a:pt x="695" y="349"/>
                    </a:cubicBezTo>
                    <a:cubicBezTo>
                      <a:pt x="695" y="349"/>
                      <a:pt x="696" y="350"/>
                      <a:pt x="696" y="350"/>
                    </a:cubicBezTo>
                    <a:cubicBezTo>
                      <a:pt x="698" y="350"/>
                      <a:pt x="700" y="350"/>
                      <a:pt x="702" y="350"/>
                    </a:cubicBezTo>
                    <a:cubicBezTo>
                      <a:pt x="702" y="355"/>
                      <a:pt x="702" y="359"/>
                      <a:pt x="702" y="364"/>
                    </a:cubicBezTo>
                    <a:cubicBezTo>
                      <a:pt x="707" y="364"/>
                      <a:pt x="712" y="364"/>
                      <a:pt x="717" y="364"/>
                    </a:cubicBezTo>
                    <a:cubicBezTo>
                      <a:pt x="717" y="362"/>
                      <a:pt x="717" y="360"/>
                      <a:pt x="717" y="358"/>
                    </a:cubicBezTo>
                    <a:cubicBezTo>
                      <a:pt x="718" y="358"/>
                      <a:pt x="718" y="358"/>
                      <a:pt x="719" y="358"/>
                    </a:cubicBezTo>
                    <a:cubicBezTo>
                      <a:pt x="719" y="360"/>
                      <a:pt x="719" y="362"/>
                      <a:pt x="719" y="364"/>
                    </a:cubicBezTo>
                    <a:cubicBezTo>
                      <a:pt x="725" y="364"/>
                      <a:pt x="725" y="364"/>
                      <a:pt x="725" y="364"/>
                    </a:cubicBezTo>
                    <a:cubicBezTo>
                      <a:pt x="725" y="300"/>
                      <a:pt x="725" y="300"/>
                      <a:pt x="725" y="300"/>
                    </a:cubicBezTo>
                    <a:cubicBezTo>
                      <a:pt x="744" y="300"/>
                      <a:pt x="744" y="300"/>
                      <a:pt x="744" y="300"/>
                    </a:cubicBezTo>
                    <a:cubicBezTo>
                      <a:pt x="744" y="295"/>
                      <a:pt x="744" y="295"/>
                      <a:pt x="744" y="295"/>
                    </a:cubicBezTo>
                    <a:cubicBezTo>
                      <a:pt x="747" y="295"/>
                      <a:pt x="747" y="295"/>
                      <a:pt x="747" y="295"/>
                    </a:cubicBezTo>
                    <a:cubicBezTo>
                      <a:pt x="747" y="298"/>
                      <a:pt x="747" y="298"/>
                      <a:pt x="747" y="298"/>
                    </a:cubicBezTo>
                    <a:cubicBezTo>
                      <a:pt x="756" y="298"/>
                      <a:pt x="756" y="298"/>
                      <a:pt x="756" y="298"/>
                    </a:cubicBezTo>
                    <a:cubicBezTo>
                      <a:pt x="756" y="295"/>
                      <a:pt x="756" y="295"/>
                      <a:pt x="756" y="295"/>
                    </a:cubicBezTo>
                    <a:cubicBezTo>
                      <a:pt x="758" y="295"/>
                      <a:pt x="758" y="295"/>
                      <a:pt x="758" y="295"/>
                    </a:cubicBezTo>
                    <a:cubicBezTo>
                      <a:pt x="758" y="302"/>
                      <a:pt x="758" y="302"/>
                      <a:pt x="758" y="302"/>
                    </a:cubicBezTo>
                    <a:cubicBezTo>
                      <a:pt x="761" y="302"/>
                      <a:pt x="761" y="302"/>
                      <a:pt x="761" y="302"/>
                    </a:cubicBezTo>
                    <a:cubicBezTo>
                      <a:pt x="761" y="308"/>
                      <a:pt x="761" y="308"/>
                      <a:pt x="761" y="308"/>
                    </a:cubicBezTo>
                    <a:cubicBezTo>
                      <a:pt x="772" y="308"/>
                      <a:pt x="772" y="308"/>
                      <a:pt x="772" y="308"/>
                    </a:cubicBezTo>
                    <a:cubicBezTo>
                      <a:pt x="772" y="323"/>
                      <a:pt x="772" y="323"/>
                      <a:pt x="772" y="323"/>
                    </a:cubicBezTo>
                    <a:cubicBezTo>
                      <a:pt x="773" y="323"/>
                      <a:pt x="773" y="323"/>
                      <a:pt x="773" y="323"/>
                    </a:cubicBezTo>
                    <a:cubicBezTo>
                      <a:pt x="773" y="313"/>
                      <a:pt x="773" y="313"/>
                      <a:pt x="773" y="313"/>
                    </a:cubicBezTo>
                    <a:cubicBezTo>
                      <a:pt x="778" y="313"/>
                      <a:pt x="778" y="313"/>
                      <a:pt x="778" y="313"/>
                    </a:cubicBezTo>
                    <a:cubicBezTo>
                      <a:pt x="778" y="330"/>
                      <a:pt x="778" y="330"/>
                      <a:pt x="778" y="330"/>
                    </a:cubicBezTo>
                    <a:cubicBezTo>
                      <a:pt x="793" y="330"/>
                      <a:pt x="793" y="330"/>
                      <a:pt x="793" y="330"/>
                    </a:cubicBezTo>
                    <a:cubicBezTo>
                      <a:pt x="793" y="324"/>
                      <a:pt x="793" y="324"/>
                      <a:pt x="793" y="324"/>
                    </a:cubicBezTo>
                    <a:cubicBezTo>
                      <a:pt x="799" y="324"/>
                      <a:pt x="799" y="324"/>
                      <a:pt x="799" y="324"/>
                    </a:cubicBezTo>
                    <a:cubicBezTo>
                      <a:pt x="799" y="332"/>
                      <a:pt x="799" y="332"/>
                      <a:pt x="799" y="332"/>
                    </a:cubicBezTo>
                    <a:cubicBezTo>
                      <a:pt x="801" y="332"/>
                      <a:pt x="801" y="332"/>
                      <a:pt x="801" y="332"/>
                    </a:cubicBezTo>
                    <a:cubicBezTo>
                      <a:pt x="801" y="324"/>
                      <a:pt x="801" y="324"/>
                      <a:pt x="801" y="324"/>
                    </a:cubicBezTo>
                    <a:cubicBezTo>
                      <a:pt x="808" y="324"/>
                      <a:pt x="808" y="324"/>
                      <a:pt x="808" y="324"/>
                    </a:cubicBezTo>
                    <a:cubicBezTo>
                      <a:pt x="808" y="306"/>
                      <a:pt x="808" y="306"/>
                      <a:pt x="808" y="306"/>
                    </a:cubicBezTo>
                    <a:cubicBezTo>
                      <a:pt x="812" y="306"/>
                      <a:pt x="812" y="306"/>
                      <a:pt x="812" y="306"/>
                    </a:cubicBezTo>
                    <a:cubicBezTo>
                      <a:pt x="817" y="286"/>
                      <a:pt x="817" y="286"/>
                      <a:pt x="817" y="286"/>
                    </a:cubicBezTo>
                    <a:cubicBezTo>
                      <a:pt x="822" y="286"/>
                      <a:pt x="822" y="286"/>
                      <a:pt x="822" y="286"/>
                    </a:cubicBezTo>
                    <a:cubicBezTo>
                      <a:pt x="828" y="306"/>
                      <a:pt x="828" y="306"/>
                      <a:pt x="828" y="306"/>
                    </a:cubicBezTo>
                    <a:cubicBezTo>
                      <a:pt x="832" y="306"/>
                      <a:pt x="832" y="306"/>
                      <a:pt x="832" y="306"/>
                    </a:cubicBezTo>
                    <a:cubicBezTo>
                      <a:pt x="832" y="336"/>
                      <a:pt x="832" y="336"/>
                      <a:pt x="832" y="336"/>
                    </a:cubicBezTo>
                    <a:cubicBezTo>
                      <a:pt x="835" y="336"/>
                      <a:pt x="835" y="336"/>
                      <a:pt x="835" y="336"/>
                    </a:cubicBezTo>
                    <a:cubicBezTo>
                      <a:pt x="835" y="357"/>
                      <a:pt x="835" y="357"/>
                      <a:pt x="835" y="357"/>
                    </a:cubicBezTo>
                    <a:cubicBezTo>
                      <a:pt x="837" y="357"/>
                      <a:pt x="837" y="357"/>
                      <a:pt x="837" y="357"/>
                    </a:cubicBezTo>
                    <a:cubicBezTo>
                      <a:pt x="837" y="350"/>
                      <a:pt x="837" y="350"/>
                      <a:pt x="837" y="350"/>
                    </a:cubicBezTo>
                    <a:cubicBezTo>
                      <a:pt x="840" y="355"/>
                      <a:pt x="840" y="355"/>
                      <a:pt x="840" y="355"/>
                    </a:cubicBezTo>
                    <a:cubicBezTo>
                      <a:pt x="843" y="355"/>
                      <a:pt x="843" y="355"/>
                      <a:pt x="843" y="355"/>
                    </a:cubicBezTo>
                    <a:cubicBezTo>
                      <a:pt x="843" y="315"/>
                      <a:pt x="843" y="315"/>
                      <a:pt x="843" y="315"/>
                    </a:cubicBezTo>
                    <a:cubicBezTo>
                      <a:pt x="857" y="315"/>
                      <a:pt x="857" y="315"/>
                      <a:pt x="857" y="315"/>
                    </a:cubicBezTo>
                    <a:cubicBezTo>
                      <a:pt x="863" y="322"/>
                      <a:pt x="863" y="322"/>
                      <a:pt x="863" y="322"/>
                    </a:cubicBezTo>
                    <a:cubicBezTo>
                      <a:pt x="863" y="315"/>
                      <a:pt x="863" y="315"/>
                      <a:pt x="863" y="315"/>
                    </a:cubicBezTo>
                    <a:cubicBezTo>
                      <a:pt x="864" y="315"/>
                      <a:pt x="864" y="315"/>
                      <a:pt x="864" y="315"/>
                    </a:cubicBezTo>
                    <a:cubicBezTo>
                      <a:pt x="864" y="314"/>
                      <a:pt x="864" y="314"/>
                      <a:pt x="864" y="314"/>
                    </a:cubicBezTo>
                    <a:cubicBezTo>
                      <a:pt x="869" y="314"/>
                      <a:pt x="869" y="314"/>
                      <a:pt x="869" y="314"/>
                    </a:cubicBezTo>
                    <a:cubicBezTo>
                      <a:pt x="869" y="303"/>
                      <a:pt x="869" y="303"/>
                      <a:pt x="869" y="303"/>
                    </a:cubicBezTo>
                    <a:cubicBezTo>
                      <a:pt x="872" y="303"/>
                      <a:pt x="872" y="303"/>
                      <a:pt x="872" y="303"/>
                    </a:cubicBezTo>
                    <a:cubicBezTo>
                      <a:pt x="872" y="297"/>
                      <a:pt x="872" y="297"/>
                      <a:pt x="872" y="297"/>
                    </a:cubicBezTo>
                    <a:cubicBezTo>
                      <a:pt x="873" y="297"/>
                      <a:pt x="873" y="297"/>
                      <a:pt x="873" y="297"/>
                    </a:cubicBezTo>
                    <a:cubicBezTo>
                      <a:pt x="873" y="286"/>
                      <a:pt x="873" y="286"/>
                      <a:pt x="873" y="286"/>
                    </a:cubicBezTo>
                    <a:cubicBezTo>
                      <a:pt x="881" y="286"/>
                      <a:pt x="881" y="286"/>
                      <a:pt x="881" y="286"/>
                    </a:cubicBezTo>
                    <a:cubicBezTo>
                      <a:pt x="881" y="272"/>
                      <a:pt x="881" y="272"/>
                      <a:pt x="881" y="272"/>
                    </a:cubicBezTo>
                    <a:cubicBezTo>
                      <a:pt x="885" y="272"/>
                      <a:pt x="885" y="272"/>
                      <a:pt x="885" y="272"/>
                    </a:cubicBezTo>
                    <a:cubicBezTo>
                      <a:pt x="885" y="269"/>
                      <a:pt x="885" y="269"/>
                      <a:pt x="885" y="269"/>
                    </a:cubicBezTo>
                    <a:cubicBezTo>
                      <a:pt x="888" y="269"/>
                      <a:pt x="888" y="269"/>
                      <a:pt x="888" y="269"/>
                    </a:cubicBezTo>
                    <a:cubicBezTo>
                      <a:pt x="888" y="255"/>
                      <a:pt x="888" y="255"/>
                      <a:pt x="888" y="255"/>
                    </a:cubicBezTo>
                    <a:cubicBezTo>
                      <a:pt x="890" y="255"/>
                      <a:pt x="890" y="255"/>
                      <a:pt x="890" y="255"/>
                    </a:cubicBezTo>
                    <a:cubicBezTo>
                      <a:pt x="890" y="251"/>
                      <a:pt x="890" y="251"/>
                      <a:pt x="890" y="251"/>
                    </a:cubicBezTo>
                    <a:cubicBezTo>
                      <a:pt x="893" y="251"/>
                      <a:pt x="893" y="251"/>
                      <a:pt x="893" y="251"/>
                    </a:cubicBezTo>
                    <a:cubicBezTo>
                      <a:pt x="893" y="237"/>
                      <a:pt x="893" y="237"/>
                      <a:pt x="893" y="237"/>
                    </a:cubicBezTo>
                    <a:cubicBezTo>
                      <a:pt x="906" y="237"/>
                      <a:pt x="906" y="237"/>
                      <a:pt x="906" y="237"/>
                    </a:cubicBezTo>
                    <a:cubicBezTo>
                      <a:pt x="906" y="231"/>
                      <a:pt x="906" y="231"/>
                      <a:pt x="906" y="231"/>
                    </a:cubicBezTo>
                    <a:cubicBezTo>
                      <a:pt x="921" y="231"/>
                      <a:pt x="921" y="231"/>
                      <a:pt x="921" y="231"/>
                    </a:cubicBezTo>
                    <a:cubicBezTo>
                      <a:pt x="921" y="227"/>
                      <a:pt x="921" y="227"/>
                      <a:pt x="921" y="227"/>
                    </a:cubicBezTo>
                    <a:cubicBezTo>
                      <a:pt x="930" y="227"/>
                      <a:pt x="930" y="227"/>
                      <a:pt x="930" y="227"/>
                    </a:cubicBezTo>
                    <a:cubicBezTo>
                      <a:pt x="930" y="231"/>
                      <a:pt x="930" y="231"/>
                      <a:pt x="930" y="231"/>
                    </a:cubicBezTo>
                    <a:cubicBezTo>
                      <a:pt x="932" y="231"/>
                      <a:pt x="932" y="231"/>
                      <a:pt x="932" y="231"/>
                    </a:cubicBezTo>
                    <a:cubicBezTo>
                      <a:pt x="932" y="229"/>
                      <a:pt x="932" y="229"/>
                      <a:pt x="932" y="229"/>
                    </a:cubicBezTo>
                    <a:cubicBezTo>
                      <a:pt x="937" y="229"/>
                      <a:pt x="937" y="229"/>
                      <a:pt x="937" y="229"/>
                    </a:cubicBezTo>
                    <a:cubicBezTo>
                      <a:pt x="937" y="231"/>
                      <a:pt x="937" y="231"/>
                      <a:pt x="937" y="231"/>
                    </a:cubicBezTo>
                    <a:cubicBezTo>
                      <a:pt x="940" y="231"/>
                      <a:pt x="940" y="231"/>
                      <a:pt x="940" y="231"/>
                    </a:cubicBezTo>
                    <a:cubicBezTo>
                      <a:pt x="940" y="227"/>
                      <a:pt x="940" y="227"/>
                      <a:pt x="940" y="227"/>
                    </a:cubicBezTo>
                    <a:cubicBezTo>
                      <a:pt x="947" y="227"/>
                      <a:pt x="947" y="227"/>
                      <a:pt x="947" y="227"/>
                    </a:cubicBezTo>
                    <a:cubicBezTo>
                      <a:pt x="947" y="231"/>
                      <a:pt x="947" y="231"/>
                      <a:pt x="947" y="231"/>
                    </a:cubicBezTo>
                    <a:cubicBezTo>
                      <a:pt x="958" y="231"/>
                      <a:pt x="958" y="231"/>
                      <a:pt x="958" y="231"/>
                    </a:cubicBezTo>
                    <a:cubicBezTo>
                      <a:pt x="958" y="238"/>
                      <a:pt x="958" y="238"/>
                      <a:pt x="958" y="238"/>
                    </a:cubicBezTo>
                    <a:cubicBezTo>
                      <a:pt x="965" y="238"/>
                      <a:pt x="965" y="238"/>
                      <a:pt x="965" y="238"/>
                    </a:cubicBezTo>
                    <a:cubicBezTo>
                      <a:pt x="965" y="276"/>
                      <a:pt x="965" y="276"/>
                      <a:pt x="965" y="276"/>
                    </a:cubicBezTo>
                    <a:cubicBezTo>
                      <a:pt x="968" y="276"/>
                      <a:pt x="968" y="276"/>
                      <a:pt x="968" y="276"/>
                    </a:cubicBezTo>
                    <a:cubicBezTo>
                      <a:pt x="968" y="261"/>
                      <a:pt x="968" y="261"/>
                      <a:pt x="968" y="261"/>
                    </a:cubicBezTo>
                    <a:cubicBezTo>
                      <a:pt x="987" y="261"/>
                      <a:pt x="987" y="261"/>
                      <a:pt x="987" y="261"/>
                    </a:cubicBezTo>
                    <a:cubicBezTo>
                      <a:pt x="987" y="276"/>
                      <a:pt x="987" y="276"/>
                      <a:pt x="987" y="276"/>
                    </a:cubicBezTo>
                    <a:cubicBezTo>
                      <a:pt x="989" y="276"/>
                      <a:pt x="989" y="276"/>
                      <a:pt x="989" y="276"/>
                    </a:cubicBezTo>
                    <a:cubicBezTo>
                      <a:pt x="989" y="316"/>
                      <a:pt x="989" y="316"/>
                      <a:pt x="989" y="316"/>
                    </a:cubicBezTo>
                    <a:cubicBezTo>
                      <a:pt x="992" y="315"/>
                      <a:pt x="992" y="315"/>
                      <a:pt x="992" y="315"/>
                    </a:cubicBezTo>
                    <a:cubicBezTo>
                      <a:pt x="993" y="283"/>
                      <a:pt x="993" y="283"/>
                      <a:pt x="993" y="283"/>
                    </a:cubicBezTo>
                    <a:cubicBezTo>
                      <a:pt x="994" y="315"/>
                      <a:pt x="994" y="315"/>
                      <a:pt x="994" y="315"/>
                    </a:cubicBezTo>
                    <a:cubicBezTo>
                      <a:pt x="997" y="316"/>
                      <a:pt x="997" y="316"/>
                      <a:pt x="997" y="316"/>
                    </a:cubicBezTo>
                    <a:cubicBezTo>
                      <a:pt x="1000" y="335"/>
                      <a:pt x="1000" y="335"/>
                      <a:pt x="1000" y="335"/>
                    </a:cubicBezTo>
                    <a:cubicBezTo>
                      <a:pt x="1008" y="340"/>
                      <a:pt x="1008" y="340"/>
                      <a:pt x="1008" y="340"/>
                    </a:cubicBezTo>
                    <a:cubicBezTo>
                      <a:pt x="1008" y="332"/>
                      <a:pt x="1008" y="332"/>
                      <a:pt x="1008" y="332"/>
                    </a:cubicBezTo>
                    <a:cubicBezTo>
                      <a:pt x="1011" y="332"/>
                      <a:pt x="1011" y="332"/>
                      <a:pt x="1011" y="332"/>
                    </a:cubicBezTo>
                    <a:cubicBezTo>
                      <a:pt x="1011" y="327"/>
                      <a:pt x="1011" y="327"/>
                      <a:pt x="1011" y="327"/>
                    </a:cubicBezTo>
                    <a:cubicBezTo>
                      <a:pt x="1035" y="327"/>
                      <a:pt x="1035" y="327"/>
                      <a:pt x="1035" y="327"/>
                    </a:cubicBezTo>
                    <a:cubicBezTo>
                      <a:pt x="1035" y="329"/>
                      <a:pt x="1035" y="329"/>
                      <a:pt x="1035" y="329"/>
                    </a:cubicBezTo>
                    <a:cubicBezTo>
                      <a:pt x="1038" y="329"/>
                      <a:pt x="1038" y="329"/>
                      <a:pt x="1038" y="329"/>
                    </a:cubicBezTo>
                    <a:cubicBezTo>
                      <a:pt x="1038" y="323"/>
                      <a:pt x="1038" y="323"/>
                      <a:pt x="1038" y="323"/>
                    </a:cubicBezTo>
                    <a:cubicBezTo>
                      <a:pt x="1042" y="323"/>
                      <a:pt x="1042" y="323"/>
                      <a:pt x="1042" y="323"/>
                    </a:cubicBezTo>
                    <a:cubicBezTo>
                      <a:pt x="1042" y="330"/>
                      <a:pt x="1042" y="330"/>
                      <a:pt x="1042" y="330"/>
                    </a:cubicBezTo>
                    <a:cubicBezTo>
                      <a:pt x="1044" y="330"/>
                      <a:pt x="1044" y="330"/>
                      <a:pt x="1044" y="330"/>
                    </a:cubicBezTo>
                    <a:cubicBezTo>
                      <a:pt x="1044" y="322"/>
                      <a:pt x="1044" y="322"/>
                      <a:pt x="1044" y="322"/>
                    </a:cubicBezTo>
                    <a:cubicBezTo>
                      <a:pt x="1049" y="322"/>
                      <a:pt x="1049" y="322"/>
                      <a:pt x="1049" y="322"/>
                    </a:cubicBezTo>
                    <a:cubicBezTo>
                      <a:pt x="1049" y="318"/>
                      <a:pt x="1049" y="318"/>
                      <a:pt x="1049" y="318"/>
                    </a:cubicBezTo>
                    <a:cubicBezTo>
                      <a:pt x="1058" y="318"/>
                      <a:pt x="1058" y="318"/>
                      <a:pt x="1058" y="318"/>
                    </a:cubicBezTo>
                    <a:cubicBezTo>
                      <a:pt x="1058" y="308"/>
                      <a:pt x="1058" y="308"/>
                      <a:pt x="1058" y="308"/>
                    </a:cubicBezTo>
                    <a:cubicBezTo>
                      <a:pt x="1061" y="307"/>
                      <a:pt x="1061" y="307"/>
                      <a:pt x="1061" y="307"/>
                    </a:cubicBezTo>
                    <a:cubicBezTo>
                      <a:pt x="1061" y="305"/>
                      <a:pt x="1061" y="305"/>
                      <a:pt x="1061" y="305"/>
                    </a:cubicBezTo>
                    <a:cubicBezTo>
                      <a:pt x="1069" y="305"/>
                      <a:pt x="1069" y="305"/>
                      <a:pt x="1069" y="305"/>
                    </a:cubicBezTo>
                    <a:cubicBezTo>
                      <a:pt x="1069" y="299"/>
                      <a:pt x="1069" y="299"/>
                      <a:pt x="1069" y="299"/>
                    </a:cubicBezTo>
                    <a:cubicBezTo>
                      <a:pt x="1073" y="299"/>
                      <a:pt x="1073" y="299"/>
                      <a:pt x="1073" y="299"/>
                    </a:cubicBezTo>
                    <a:cubicBezTo>
                      <a:pt x="1073" y="281"/>
                      <a:pt x="1073" y="281"/>
                      <a:pt x="1073" y="281"/>
                    </a:cubicBezTo>
                    <a:cubicBezTo>
                      <a:pt x="1080" y="281"/>
                      <a:pt x="1080" y="281"/>
                      <a:pt x="1080" y="281"/>
                    </a:cubicBezTo>
                    <a:cubicBezTo>
                      <a:pt x="1080" y="279"/>
                      <a:pt x="1080" y="279"/>
                      <a:pt x="1080" y="279"/>
                    </a:cubicBezTo>
                    <a:cubicBezTo>
                      <a:pt x="1084" y="279"/>
                      <a:pt x="1084" y="279"/>
                      <a:pt x="1084" y="279"/>
                    </a:cubicBezTo>
                    <a:cubicBezTo>
                      <a:pt x="1084" y="257"/>
                      <a:pt x="1084" y="257"/>
                      <a:pt x="1084" y="257"/>
                    </a:cubicBezTo>
                    <a:cubicBezTo>
                      <a:pt x="1093" y="257"/>
                      <a:pt x="1093" y="257"/>
                      <a:pt x="1093" y="257"/>
                    </a:cubicBezTo>
                    <a:cubicBezTo>
                      <a:pt x="1093" y="248"/>
                      <a:pt x="1093" y="248"/>
                      <a:pt x="1093" y="248"/>
                    </a:cubicBezTo>
                    <a:cubicBezTo>
                      <a:pt x="1110" y="248"/>
                      <a:pt x="1110" y="248"/>
                      <a:pt x="1110" y="248"/>
                    </a:cubicBezTo>
                    <a:cubicBezTo>
                      <a:pt x="1110" y="258"/>
                      <a:pt x="1110" y="258"/>
                      <a:pt x="1110" y="258"/>
                    </a:cubicBezTo>
                    <a:cubicBezTo>
                      <a:pt x="1123" y="258"/>
                      <a:pt x="1123" y="258"/>
                      <a:pt x="1123" y="258"/>
                    </a:cubicBezTo>
                    <a:cubicBezTo>
                      <a:pt x="1123" y="280"/>
                      <a:pt x="1123" y="280"/>
                      <a:pt x="1123" y="280"/>
                    </a:cubicBezTo>
                    <a:cubicBezTo>
                      <a:pt x="1129" y="280"/>
                      <a:pt x="1129" y="280"/>
                      <a:pt x="1129" y="280"/>
                    </a:cubicBezTo>
                    <a:cubicBezTo>
                      <a:pt x="1129" y="329"/>
                      <a:pt x="1129" y="329"/>
                      <a:pt x="1129" y="329"/>
                    </a:cubicBezTo>
                    <a:cubicBezTo>
                      <a:pt x="1132" y="329"/>
                      <a:pt x="1132" y="329"/>
                      <a:pt x="1132" y="329"/>
                    </a:cubicBezTo>
                    <a:cubicBezTo>
                      <a:pt x="1136" y="316"/>
                      <a:pt x="1136" y="316"/>
                      <a:pt x="1136" y="316"/>
                    </a:cubicBezTo>
                    <a:cubicBezTo>
                      <a:pt x="1139" y="322"/>
                      <a:pt x="1139" y="322"/>
                      <a:pt x="1139" y="322"/>
                    </a:cubicBezTo>
                    <a:cubicBezTo>
                      <a:pt x="1138" y="322"/>
                      <a:pt x="1138" y="322"/>
                      <a:pt x="1138" y="322"/>
                    </a:cubicBezTo>
                    <a:cubicBezTo>
                      <a:pt x="1138" y="329"/>
                      <a:pt x="1138" y="329"/>
                      <a:pt x="1138" y="329"/>
                    </a:cubicBezTo>
                    <a:cubicBezTo>
                      <a:pt x="1142" y="329"/>
                      <a:pt x="1142" y="329"/>
                      <a:pt x="1142" y="329"/>
                    </a:cubicBezTo>
                    <a:cubicBezTo>
                      <a:pt x="1142" y="344"/>
                      <a:pt x="1142" y="344"/>
                      <a:pt x="1142" y="344"/>
                    </a:cubicBezTo>
                    <a:cubicBezTo>
                      <a:pt x="1146" y="344"/>
                      <a:pt x="1146" y="344"/>
                      <a:pt x="1146" y="344"/>
                    </a:cubicBezTo>
                    <a:cubicBezTo>
                      <a:pt x="1146" y="355"/>
                      <a:pt x="1146" y="355"/>
                      <a:pt x="1146" y="355"/>
                    </a:cubicBezTo>
                    <a:cubicBezTo>
                      <a:pt x="1153" y="355"/>
                      <a:pt x="1153" y="355"/>
                      <a:pt x="1153" y="355"/>
                    </a:cubicBezTo>
                    <a:cubicBezTo>
                      <a:pt x="1153" y="351"/>
                      <a:pt x="1153" y="351"/>
                      <a:pt x="1153" y="351"/>
                    </a:cubicBezTo>
                    <a:cubicBezTo>
                      <a:pt x="1161" y="351"/>
                      <a:pt x="1161" y="351"/>
                      <a:pt x="1161" y="351"/>
                    </a:cubicBezTo>
                    <a:cubicBezTo>
                      <a:pt x="1161" y="340"/>
                      <a:pt x="1161" y="340"/>
                      <a:pt x="1161" y="340"/>
                    </a:cubicBezTo>
                    <a:cubicBezTo>
                      <a:pt x="1180" y="340"/>
                      <a:pt x="1180" y="340"/>
                      <a:pt x="1180" y="340"/>
                    </a:cubicBezTo>
                    <a:cubicBezTo>
                      <a:pt x="1180" y="343"/>
                      <a:pt x="1180" y="343"/>
                      <a:pt x="1180" y="343"/>
                    </a:cubicBezTo>
                    <a:cubicBezTo>
                      <a:pt x="1182" y="343"/>
                      <a:pt x="1182" y="343"/>
                      <a:pt x="1182" y="343"/>
                    </a:cubicBezTo>
                    <a:cubicBezTo>
                      <a:pt x="1182" y="344"/>
                      <a:pt x="1182" y="344"/>
                      <a:pt x="1182" y="344"/>
                    </a:cubicBezTo>
                    <a:cubicBezTo>
                      <a:pt x="1183" y="344"/>
                      <a:pt x="1183" y="344"/>
                      <a:pt x="1183" y="344"/>
                    </a:cubicBezTo>
                    <a:cubicBezTo>
                      <a:pt x="1183" y="340"/>
                      <a:pt x="1183" y="340"/>
                      <a:pt x="1183" y="340"/>
                    </a:cubicBezTo>
                    <a:cubicBezTo>
                      <a:pt x="1187" y="340"/>
                      <a:pt x="1187" y="340"/>
                      <a:pt x="1187" y="340"/>
                    </a:cubicBezTo>
                    <a:cubicBezTo>
                      <a:pt x="1187" y="348"/>
                      <a:pt x="1187" y="348"/>
                      <a:pt x="1187" y="348"/>
                    </a:cubicBezTo>
                    <a:cubicBezTo>
                      <a:pt x="1190" y="348"/>
                      <a:pt x="1190" y="348"/>
                      <a:pt x="1190" y="348"/>
                    </a:cubicBezTo>
                    <a:cubicBezTo>
                      <a:pt x="1190" y="344"/>
                      <a:pt x="1190" y="344"/>
                      <a:pt x="1190" y="344"/>
                    </a:cubicBezTo>
                    <a:cubicBezTo>
                      <a:pt x="1194" y="344"/>
                      <a:pt x="1194" y="344"/>
                      <a:pt x="1194" y="344"/>
                    </a:cubicBezTo>
                    <a:cubicBezTo>
                      <a:pt x="1194" y="333"/>
                      <a:pt x="1194" y="333"/>
                      <a:pt x="1194" y="333"/>
                    </a:cubicBezTo>
                    <a:cubicBezTo>
                      <a:pt x="1209" y="333"/>
                      <a:pt x="1209" y="333"/>
                      <a:pt x="1209" y="333"/>
                    </a:cubicBezTo>
                    <a:cubicBezTo>
                      <a:pt x="1209" y="336"/>
                      <a:pt x="1209" y="336"/>
                      <a:pt x="1209" y="336"/>
                    </a:cubicBezTo>
                    <a:cubicBezTo>
                      <a:pt x="1212" y="336"/>
                      <a:pt x="1212" y="336"/>
                      <a:pt x="1212" y="336"/>
                    </a:cubicBezTo>
                    <a:cubicBezTo>
                      <a:pt x="1212" y="330"/>
                      <a:pt x="1212" y="330"/>
                      <a:pt x="1212" y="330"/>
                    </a:cubicBezTo>
                    <a:cubicBezTo>
                      <a:pt x="1220" y="330"/>
                      <a:pt x="1220" y="330"/>
                      <a:pt x="1220" y="330"/>
                    </a:cubicBezTo>
                    <a:cubicBezTo>
                      <a:pt x="1220" y="318"/>
                      <a:pt x="1220" y="318"/>
                      <a:pt x="1220" y="318"/>
                    </a:cubicBezTo>
                    <a:cubicBezTo>
                      <a:pt x="1227" y="318"/>
                      <a:pt x="1227" y="318"/>
                      <a:pt x="1227" y="318"/>
                    </a:cubicBezTo>
                    <a:cubicBezTo>
                      <a:pt x="1227" y="322"/>
                      <a:pt x="1227" y="322"/>
                      <a:pt x="1227" y="322"/>
                    </a:cubicBezTo>
                    <a:cubicBezTo>
                      <a:pt x="1231" y="322"/>
                      <a:pt x="1231" y="322"/>
                      <a:pt x="1231" y="322"/>
                    </a:cubicBezTo>
                    <a:cubicBezTo>
                      <a:pt x="1231" y="311"/>
                      <a:pt x="1231" y="311"/>
                      <a:pt x="1231" y="311"/>
                    </a:cubicBezTo>
                    <a:cubicBezTo>
                      <a:pt x="1238" y="311"/>
                      <a:pt x="1238" y="311"/>
                      <a:pt x="1238" y="311"/>
                    </a:cubicBezTo>
                    <a:cubicBezTo>
                      <a:pt x="1238" y="318"/>
                      <a:pt x="1238" y="318"/>
                      <a:pt x="1238" y="318"/>
                    </a:cubicBezTo>
                    <a:cubicBezTo>
                      <a:pt x="1249" y="318"/>
                      <a:pt x="1249" y="318"/>
                      <a:pt x="1249" y="318"/>
                    </a:cubicBezTo>
                    <a:cubicBezTo>
                      <a:pt x="1249" y="314"/>
                      <a:pt x="1249" y="314"/>
                      <a:pt x="1249" y="314"/>
                    </a:cubicBezTo>
                    <a:cubicBezTo>
                      <a:pt x="1257" y="314"/>
                      <a:pt x="1257" y="314"/>
                      <a:pt x="1257" y="314"/>
                    </a:cubicBezTo>
                    <a:cubicBezTo>
                      <a:pt x="1257" y="318"/>
                      <a:pt x="1257" y="318"/>
                      <a:pt x="1257" y="318"/>
                    </a:cubicBezTo>
                    <a:cubicBezTo>
                      <a:pt x="1260" y="318"/>
                      <a:pt x="1260" y="318"/>
                      <a:pt x="1260" y="318"/>
                    </a:cubicBezTo>
                    <a:cubicBezTo>
                      <a:pt x="1260" y="325"/>
                      <a:pt x="1260" y="325"/>
                      <a:pt x="1260" y="325"/>
                    </a:cubicBezTo>
                    <a:cubicBezTo>
                      <a:pt x="1264" y="325"/>
                      <a:pt x="1264" y="325"/>
                      <a:pt x="1264" y="325"/>
                    </a:cubicBezTo>
                    <a:cubicBezTo>
                      <a:pt x="1264" y="330"/>
                      <a:pt x="1264" y="330"/>
                      <a:pt x="1264" y="330"/>
                    </a:cubicBezTo>
                    <a:cubicBezTo>
                      <a:pt x="1286" y="330"/>
                      <a:pt x="1286" y="330"/>
                      <a:pt x="1286" y="330"/>
                    </a:cubicBezTo>
                    <a:cubicBezTo>
                      <a:pt x="1286" y="344"/>
                      <a:pt x="1286" y="344"/>
                      <a:pt x="1286" y="344"/>
                    </a:cubicBezTo>
                    <a:cubicBezTo>
                      <a:pt x="1294" y="344"/>
                      <a:pt x="1294" y="344"/>
                      <a:pt x="1294" y="344"/>
                    </a:cubicBezTo>
                    <a:cubicBezTo>
                      <a:pt x="1294" y="340"/>
                      <a:pt x="1294" y="340"/>
                      <a:pt x="1294" y="340"/>
                    </a:cubicBezTo>
                    <a:cubicBezTo>
                      <a:pt x="1316" y="340"/>
                      <a:pt x="1316" y="340"/>
                      <a:pt x="1316" y="340"/>
                    </a:cubicBezTo>
                    <a:cubicBezTo>
                      <a:pt x="1316" y="335"/>
                      <a:pt x="1316" y="335"/>
                      <a:pt x="1316" y="335"/>
                    </a:cubicBezTo>
                    <a:cubicBezTo>
                      <a:pt x="1320" y="333"/>
                      <a:pt x="1320" y="333"/>
                      <a:pt x="1320" y="333"/>
                    </a:cubicBezTo>
                    <a:cubicBezTo>
                      <a:pt x="1320" y="318"/>
                      <a:pt x="1320" y="318"/>
                      <a:pt x="1320" y="318"/>
                    </a:cubicBezTo>
                    <a:cubicBezTo>
                      <a:pt x="1327" y="318"/>
                      <a:pt x="1327" y="318"/>
                      <a:pt x="1327" y="318"/>
                    </a:cubicBezTo>
                    <a:cubicBezTo>
                      <a:pt x="1330" y="327"/>
                      <a:pt x="1330" y="327"/>
                      <a:pt x="1330" y="327"/>
                    </a:cubicBezTo>
                    <a:cubicBezTo>
                      <a:pt x="1331" y="324"/>
                      <a:pt x="1331" y="324"/>
                      <a:pt x="1331" y="324"/>
                    </a:cubicBezTo>
                    <a:cubicBezTo>
                      <a:pt x="1337" y="323"/>
                      <a:pt x="1337" y="323"/>
                      <a:pt x="1337" y="323"/>
                    </a:cubicBezTo>
                    <a:cubicBezTo>
                      <a:pt x="1336" y="282"/>
                      <a:pt x="1336" y="282"/>
                      <a:pt x="1336" y="282"/>
                    </a:cubicBezTo>
                    <a:cubicBezTo>
                      <a:pt x="1342" y="283"/>
                      <a:pt x="1342" y="283"/>
                      <a:pt x="1342" y="283"/>
                    </a:cubicBezTo>
                    <a:cubicBezTo>
                      <a:pt x="1342" y="218"/>
                      <a:pt x="1342" y="218"/>
                      <a:pt x="1342" y="218"/>
                    </a:cubicBezTo>
                    <a:cubicBezTo>
                      <a:pt x="1351" y="218"/>
                      <a:pt x="1351" y="218"/>
                      <a:pt x="1351" y="218"/>
                    </a:cubicBezTo>
                    <a:cubicBezTo>
                      <a:pt x="1351" y="165"/>
                      <a:pt x="1351" y="165"/>
                      <a:pt x="1351" y="165"/>
                    </a:cubicBezTo>
                    <a:cubicBezTo>
                      <a:pt x="1353" y="162"/>
                      <a:pt x="1353" y="162"/>
                      <a:pt x="1353" y="162"/>
                    </a:cubicBezTo>
                    <a:cubicBezTo>
                      <a:pt x="1353" y="151"/>
                      <a:pt x="1353" y="151"/>
                      <a:pt x="1353" y="151"/>
                    </a:cubicBezTo>
                    <a:cubicBezTo>
                      <a:pt x="1361" y="151"/>
                      <a:pt x="1361" y="151"/>
                      <a:pt x="1361" y="151"/>
                    </a:cubicBezTo>
                    <a:cubicBezTo>
                      <a:pt x="1380" y="114"/>
                      <a:pt x="1380" y="114"/>
                      <a:pt x="1380" y="114"/>
                    </a:cubicBezTo>
                    <a:cubicBezTo>
                      <a:pt x="1381" y="0"/>
                      <a:pt x="1381" y="0"/>
                      <a:pt x="1381" y="0"/>
                    </a:cubicBezTo>
                    <a:cubicBezTo>
                      <a:pt x="1383" y="114"/>
                      <a:pt x="1383" y="114"/>
                      <a:pt x="1383" y="114"/>
                    </a:cubicBezTo>
                    <a:cubicBezTo>
                      <a:pt x="1401" y="152"/>
                      <a:pt x="1401" y="152"/>
                      <a:pt x="1401" y="152"/>
                    </a:cubicBezTo>
                    <a:cubicBezTo>
                      <a:pt x="1409" y="152"/>
                      <a:pt x="1409" y="152"/>
                      <a:pt x="1409" y="152"/>
                    </a:cubicBezTo>
                    <a:cubicBezTo>
                      <a:pt x="1409" y="164"/>
                      <a:pt x="1409" y="164"/>
                      <a:pt x="1409" y="164"/>
                    </a:cubicBezTo>
                    <a:cubicBezTo>
                      <a:pt x="1411" y="165"/>
                      <a:pt x="1411" y="165"/>
                      <a:pt x="1411" y="165"/>
                    </a:cubicBezTo>
                    <a:cubicBezTo>
                      <a:pt x="1411" y="218"/>
                      <a:pt x="1411" y="218"/>
                      <a:pt x="1411" y="218"/>
                    </a:cubicBezTo>
                    <a:cubicBezTo>
                      <a:pt x="1418" y="218"/>
                      <a:pt x="1418" y="218"/>
                      <a:pt x="1418" y="218"/>
                    </a:cubicBezTo>
                    <a:cubicBezTo>
                      <a:pt x="1418" y="281"/>
                      <a:pt x="1418" y="281"/>
                      <a:pt x="1418" y="281"/>
                    </a:cubicBezTo>
                    <a:cubicBezTo>
                      <a:pt x="1426" y="281"/>
                      <a:pt x="1426" y="281"/>
                      <a:pt x="1426" y="281"/>
                    </a:cubicBezTo>
                    <a:cubicBezTo>
                      <a:pt x="1426" y="338"/>
                      <a:pt x="1426" y="338"/>
                      <a:pt x="1426" y="338"/>
                    </a:cubicBezTo>
                    <a:cubicBezTo>
                      <a:pt x="1439" y="337"/>
                      <a:pt x="1439" y="337"/>
                      <a:pt x="1439" y="337"/>
                    </a:cubicBezTo>
                    <a:cubicBezTo>
                      <a:pt x="1441" y="332"/>
                      <a:pt x="1441" y="332"/>
                      <a:pt x="1441" y="332"/>
                    </a:cubicBezTo>
                    <a:cubicBezTo>
                      <a:pt x="1448" y="331"/>
                      <a:pt x="1448" y="331"/>
                      <a:pt x="1448" y="331"/>
                    </a:cubicBezTo>
                    <a:cubicBezTo>
                      <a:pt x="1450" y="335"/>
                      <a:pt x="1450" y="335"/>
                      <a:pt x="1450" y="335"/>
                    </a:cubicBezTo>
                    <a:cubicBezTo>
                      <a:pt x="1460" y="335"/>
                      <a:pt x="1460" y="335"/>
                      <a:pt x="1460" y="335"/>
                    </a:cubicBezTo>
                    <a:cubicBezTo>
                      <a:pt x="1460" y="410"/>
                      <a:pt x="1460" y="410"/>
                      <a:pt x="1460" y="410"/>
                    </a:cubicBezTo>
                    <a:cubicBezTo>
                      <a:pt x="0" y="410"/>
                      <a:pt x="0" y="410"/>
                      <a:pt x="0" y="4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800"/>
              </a:p>
            </p:txBody>
          </p:sp>
          <p:sp>
            <p:nvSpPr>
              <p:cNvPr id="4" name="Freeform 8">
                <a:extLst>
                  <a:ext uri="{FF2B5EF4-FFF2-40B4-BE49-F238E27FC236}">
                    <a16:creationId xmlns:a16="http://schemas.microsoft.com/office/drawing/2014/main" id="{6A4D0DD9-923F-4AD1-B600-1A8244004C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1840" y="6178968"/>
                <a:ext cx="3252129" cy="423086"/>
              </a:xfrm>
              <a:custGeom>
                <a:avLst/>
                <a:gdLst>
                  <a:gd name="T0" fmla="*/ 1427 w 1459"/>
                  <a:gd name="T1" fmla="*/ 135 h 182"/>
                  <a:gd name="T2" fmla="*/ 1413 w 1459"/>
                  <a:gd name="T3" fmla="*/ 139 h 182"/>
                  <a:gd name="T4" fmla="*/ 1361 w 1459"/>
                  <a:gd name="T5" fmla="*/ 135 h 182"/>
                  <a:gd name="T6" fmla="*/ 1268 w 1459"/>
                  <a:gd name="T7" fmla="*/ 144 h 182"/>
                  <a:gd name="T8" fmla="*/ 1257 w 1459"/>
                  <a:gd name="T9" fmla="*/ 131 h 182"/>
                  <a:gd name="T10" fmla="*/ 1255 w 1459"/>
                  <a:gd name="T11" fmla="*/ 97 h 182"/>
                  <a:gd name="T12" fmla="*/ 1238 w 1459"/>
                  <a:gd name="T13" fmla="*/ 59 h 182"/>
                  <a:gd name="T14" fmla="*/ 1231 w 1459"/>
                  <a:gd name="T15" fmla="*/ 36 h 182"/>
                  <a:gd name="T16" fmla="*/ 1227 w 1459"/>
                  <a:gd name="T17" fmla="*/ 32 h 182"/>
                  <a:gd name="T18" fmla="*/ 1221 w 1459"/>
                  <a:gd name="T19" fmla="*/ 46 h 182"/>
                  <a:gd name="T20" fmla="*/ 1202 w 1459"/>
                  <a:gd name="T21" fmla="*/ 92 h 182"/>
                  <a:gd name="T22" fmla="*/ 1196 w 1459"/>
                  <a:gd name="T23" fmla="*/ 105 h 182"/>
                  <a:gd name="T24" fmla="*/ 1199 w 1459"/>
                  <a:gd name="T25" fmla="*/ 141 h 182"/>
                  <a:gd name="T26" fmla="*/ 1148 w 1459"/>
                  <a:gd name="T27" fmla="*/ 75 h 182"/>
                  <a:gd name="T28" fmla="*/ 1124 w 1459"/>
                  <a:gd name="T29" fmla="*/ 142 h 182"/>
                  <a:gd name="T30" fmla="*/ 1006 w 1459"/>
                  <a:gd name="T31" fmla="*/ 85 h 182"/>
                  <a:gd name="T32" fmla="*/ 943 w 1459"/>
                  <a:gd name="T33" fmla="*/ 130 h 182"/>
                  <a:gd name="T34" fmla="*/ 843 w 1459"/>
                  <a:gd name="T35" fmla="*/ 136 h 182"/>
                  <a:gd name="T36" fmla="*/ 825 w 1459"/>
                  <a:gd name="T37" fmla="*/ 92 h 182"/>
                  <a:gd name="T38" fmla="*/ 770 w 1459"/>
                  <a:gd name="T39" fmla="*/ 91 h 182"/>
                  <a:gd name="T40" fmla="*/ 748 w 1459"/>
                  <a:gd name="T41" fmla="*/ 141 h 182"/>
                  <a:gd name="T42" fmla="*/ 714 w 1459"/>
                  <a:gd name="T43" fmla="*/ 73 h 182"/>
                  <a:gd name="T44" fmla="*/ 684 w 1459"/>
                  <a:gd name="T45" fmla="*/ 8 h 182"/>
                  <a:gd name="T46" fmla="*/ 629 w 1459"/>
                  <a:gd name="T47" fmla="*/ 23 h 182"/>
                  <a:gd name="T48" fmla="*/ 571 w 1459"/>
                  <a:gd name="T49" fmla="*/ 47 h 182"/>
                  <a:gd name="T50" fmla="*/ 546 w 1459"/>
                  <a:gd name="T51" fmla="*/ 45 h 182"/>
                  <a:gd name="T52" fmla="*/ 520 w 1459"/>
                  <a:gd name="T53" fmla="*/ 57 h 182"/>
                  <a:gd name="T54" fmla="*/ 506 w 1459"/>
                  <a:gd name="T55" fmla="*/ 36 h 182"/>
                  <a:gd name="T56" fmla="*/ 485 w 1459"/>
                  <a:gd name="T57" fmla="*/ 57 h 182"/>
                  <a:gd name="T58" fmla="*/ 476 w 1459"/>
                  <a:gd name="T59" fmla="*/ 131 h 182"/>
                  <a:gd name="T60" fmla="*/ 459 w 1459"/>
                  <a:gd name="T61" fmla="*/ 146 h 182"/>
                  <a:gd name="T62" fmla="*/ 440 w 1459"/>
                  <a:gd name="T63" fmla="*/ 157 h 182"/>
                  <a:gd name="T64" fmla="*/ 435 w 1459"/>
                  <a:gd name="T65" fmla="*/ 122 h 182"/>
                  <a:gd name="T66" fmla="*/ 401 w 1459"/>
                  <a:gd name="T67" fmla="*/ 120 h 182"/>
                  <a:gd name="T68" fmla="*/ 394 w 1459"/>
                  <a:gd name="T69" fmla="*/ 98 h 182"/>
                  <a:gd name="T70" fmla="*/ 379 w 1459"/>
                  <a:gd name="T71" fmla="*/ 82 h 182"/>
                  <a:gd name="T72" fmla="*/ 354 w 1459"/>
                  <a:gd name="T73" fmla="*/ 86 h 182"/>
                  <a:gd name="T74" fmla="*/ 342 w 1459"/>
                  <a:gd name="T75" fmla="*/ 97 h 182"/>
                  <a:gd name="T76" fmla="*/ 318 w 1459"/>
                  <a:gd name="T77" fmla="*/ 155 h 182"/>
                  <a:gd name="T78" fmla="*/ 294 w 1459"/>
                  <a:gd name="T79" fmla="*/ 172 h 182"/>
                  <a:gd name="T80" fmla="*/ 269 w 1459"/>
                  <a:gd name="T81" fmla="*/ 148 h 182"/>
                  <a:gd name="T82" fmla="*/ 258 w 1459"/>
                  <a:gd name="T83" fmla="*/ 140 h 182"/>
                  <a:gd name="T84" fmla="*/ 247 w 1459"/>
                  <a:gd name="T85" fmla="*/ 118 h 182"/>
                  <a:gd name="T86" fmla="*/ 247 w 1459"/>
                  <a:gd name="T87" fmla="*/ 107 h 182"/>
                  <a:gd name="T88" fmla="*/ 251 w 1459"/>
                  <a:gd name="T89" fmla="*/ 92 h 182"/>
                  <a:gd name="T90" fmla="*/ 251 w 1459"/>
                  <a:gd name="T91" fmla="*/ 81 h 182"/>
                  <a:gd name="T92" fmla="*/ 247 w 1459"/>
                  <a:gd name="T93" fmla="*/ 66 h 182"/>
                  <a:gd name="T94" fmla="*/ 247 w 1459"/>
                  <a:gd name="T95" fmla="*/ 55 h 182"/>
                  <a:gd name="T96" fmla="*/ 251 w 1459"/>
                  <a:gd name="T97" fmla="*/ 23 h 182"/>
                  <a:gd name="T98" fmla="*/ 182 w 1459"/>
                  <a:gd name="T99" fmla="*/ 40 h 182"/>
                  <a:gd name="T100" fmla="*/ 178 w 1459"/>
                  <a:gd name="T101" fmla="*/ 55 h 182"/>
                  <a:gd name="T102" fmla="*/ 178 w 1459"/>
                  <a:gd name="T103" fmla="*/ 66 h 182"/>
                  <a:gd name="T104" fmla="*/ 182 w 1459"/>
                  <a:gd name="T105" fmla="*/ 81 h 182"/>
                  <a:gd name="T106" fmla="*/ 182 w 1459"/>
                  <a:gd name="T107" fmla="*/ 92 h 182"/>
                  <a:gd name="T108" fmla="*/ 178 w 1459"/>
                  <a:gd name="T109" fmla="*/ 107 h 182"/>
                  <a:gd name="T110" fmla="*/ 178 w 1459"/>
                  <a:gd name="T111" fmla="*/ 118 h 182"/>
                  <a:gd name="T112" fmla="*/ 173 w 1459"/>
                  <a:gd name="T113" fmla="*/ 114 h 182"/>
                  <a:gd name="T114" fmla="*/ 112 w 1459"/>
                  <a:gd name="T115" fmla="*/ 110 h 182"/>
                  <a:gd name="T116" fmla="*/ 89 w 1459"/>
                  <a:gd name="T117" fmla="*/ 128 h 182"/>
                  <a:gd name="T118" fmla="*/ 26 w 1459"/>
                  <a:gd name="T119" fmla="*/ 128 h 182"/>
                  <a:gd name="T120" fmla="*/ 14 w 1459"/>
                  <a:gd name="T121" fmla="*/ 92 h 182"/>
                  <a:gd name="T122" fmla="*/ 0 w 1459"/>
                  <a:gd name="T123" fmla="*/ 14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59" h="182">
                    <a:moveTo>
                      <a:pt x="1459" y="182"/>
                    </a:moveTo>
                    <a:cubicBezTo>
                      <a:pt x="1459" y="138"/>
                      <a:pt x="1459" y="138"/>
                      <a:pt x="1459" y="138"/>
                    </a:cubicBezTo>
                    <a:cubicBezTo>
                      <a:pt x="1457" y="138"/>
                      <a:pt x="1455" y="138"/>
                      <a:pt x="1453" y="138"/>
                    </a:cubicBezTo>
                    <a:cubicBezTo>
                      <a:pt x="1453" y="136"/>
                      <a:pt x="1453" y="133"/>
                      <a:pt x="1453" y="131"/>
                    </a:cubicBezTo>
                    <a:cubicBezTo>
                      <a:pt x="1448" y="131"/>
                      <a:pt x="1443" y="131"/>
                      <a:pt x="1438" y="131"/>
                    </a:cubicBezTo>
                    <a:cubicBezTo>
                      <a:pt x="1437" y="132"/>
                      <a:pt x="1436" y="134"/>
                      <a:pt x="1435" y="135"/>
                    </a:cubicBezTo>
                    <a:cubicBezTo>
                      <a:pt x="1432" y="135"/>
                      <a:pt x="1429" y="135"/>
                      <a:pt x="1427" y="135"/>
                    </a:cubicBezTo>
                    <a:cubicBezTo>
                      <a:pt x="1427" y="134"/>
                      <a:pt x="1427" y="132"/>
                      <a:pt x="1427" y="131"/>
                    </a:cubicBezTo>
                    <a:cubicBezTo>
                      <a:pt x="1425" y="131"/>
                      <a:pt x="1423" y="131"/>
                      <a:pt x="1420" y="131"/>
                    </a:cubicBezTo>
                    <a:cubicBezTo>
                      <a:pt x="1420" y="132"/>
                      <a:pt x="1420" y="134"/>
                      <a:pt x="1420" y="135"/>
                    </a:cubicBezTo>
                    <a:cubicBezTo>
                      <a:pt x="1419" y="135"/>
                      <a:pt x="1417" y="135"/>
                      <a:pt x="1416" y="135"/>
                    </a:cubicBezTo>
                    <a:cubicBezTo>
                      <a:pt x="1416" y="138"/>
                      <a:pt x="1416" y="141"/>
                      <a:pt x="1416" y="144"/>
                    </a:cubicBezTo>
                    <a:cubicBezTo>
                      <a:pt x="1415" y="144"/>
                      <a:pt x="1414" y="144"/>
                      <a:pt x="1413" y="144"/>
                    </a:cubicBezTo>
                    <a:cubicBezTo>
                      <a:pt x="1413" y="142"/>
                      <a:pt x="1413" y="141"/>
                      <a:pt x="1413" y="139"/>
                    </a:cubicBezTo>
                    <a:cubicBezTo>
                      <a:pt x="1412" y="139"/>
                      <a:pt x="1411" y="139"/>
                      <a:pt x="1410" y="139"/>
                    </a:cubicBezTo>
                    <a:cubicBezTo>
                      <a:pt x="1408" y="138"/>
                      <a:pt x="1406" y="136"/>
                      <a:pt x="1405" y="135"/>
                    </a:cubicBezTo>
                    <a:cubicBezTo>
                      <a:pt x="1403" y="135"/>
                      <a:pt x="1402" y="135"/>
                      <a:pt x="1400" y="135"/>
                    </a:cubicBezTo>
                    <a:cubicBezTo>
                      <a:pt x="1400" y="121"/>
                      <a:pt x="1400" y="107"/>
                      <a:pt x="1400" y="92"/>
                    </a:cubicBezTo>
                    <a:cubicBezTo>
                      <a:pt x="1398" y="89"/>
                      <a:pt x="1396" y="86"/>
                      <a:pt x="1394" y="83"/>
                    </a:cubicBezTo>
                    <a:cubicBezTo>
                      <a:pt x="1383" y="83"/>
                      <a:pt x="1372" y="83"/>
                      <a:pt x="1361" y="83"/>
                    </a:cubicBezTo>
                    <a:cubicBezTo>
                      <a:pt x="1361" y="100"/>
                      <a:pt x="1361" y="117"/>
                      <a:pt x="1361" y="135"/>
                    </a:cubicBezTo>
                    <a:cubicBezTo>
                      <a:pt x="1357" y="135"/>
                      <a:pt x="1352" y="135"/>
                      <a:pt x="1347" y="135"/>
                    </a:cubicBezTo>
                    <a:cubicBezTo>
                      <a:pt x="1347" y="100"/>
                      <a:pt x="1347" y="66"/>
                      <a:pt x="1347" y="32"/>
                    </a:cubicBezTo>
                    <a:cubicBezTo>
                      <a:pt x="1338" y="23"/>
                      <a:pt x="1318" y="23"/>
                      <a:pt x="1308" y="32"/>
                    </a:cubicBezTo>
                    <a:cubicBezTo>
                      <a:pt x="1308" y="45"/>
                      <a:pt x="1308" y="59"/>
                      <a:pt x="1308" y="72"/>
                    </a:cubicBezTo>
                    <a:cubicBezTo>
                      <a:pt x="1304" y="72"/>
                      <a:pt x="1299" y="72"/>
                      <a:pt x="1294" y="72"/>
                    </a:cubicBezTo>
                    <a:cubicBezTo>
                      <a:pt x="1285" y="74"/>
                      <a:pt x="1277" y="75"/>
                      <a:pt x="1268" y="77"/>
                    </a:cubicBezTo>
                    <a:cubicBezTo>
                      <a:pt x="1268" y="99"/>
                      <a:pt x="1268" y="122"/>
                      <a:pt x="1268" y="144"/>
                    </a:cubicBezTo>
                    <a:cubicBezTo>
                      <a:pt x="1266" y="144"/>
                      <a:pt x="1264" y="144"/>
                      <a:pt x="1261" y="144"/>
                    </a:cubicBezTo>
                    <a:cubicBezTo>
                      <a:pt x="1261" y="143"/>
                      <a:pt x="1261" y="142"/>
                      <a:pt x="1261" y="140"/>
                    </a:cubicBezTo>
                    <a:cubicBezTo>
                      <a:pt x="1260" y="140"/>
                      <a:pt x="1258" y="140"/>
                      <a:pt x="1257" y="140"/>
                    </a:cubicBezTo>
                    <a:cubicBezTo>
                      <a:pt x="1257" y="139"/>
                      <a:pt x="1257" y="138"/>
                      <a:pt x="1257" y="137"/>
                    </a:cubicBezTo>
                    <a:cubicBezTo>
                      <a:pt x="1258" y="137"/>
                      <a:pt x="1259" y="136"/>
                      <a:pt x="1260" y="136"/>
                    </a:cubicBezTo>
                    <a:cubicBezTo>
                      <a:pt x="1260" y="135"/>
                      <a:pt x="1260" y="134"/>
                      <a:pt x="1260" y="133"/>
                    </a:cubicBezTo>
                    <a:cubicBezTo>
                      <a:pt x="1259" y="132"/>
                      <a:pt x="1258" y="132"/>
                      <a:pt x="1257" y="131"/>
                    </a:cubicBezTo>
                    <a:cubicBezTo>
                      <a:pt x="1257" y="124"/>
                      <a:pt x="1257" y="117"/>
                      <a:pt x="1257" y="109"/>
                    </a:cubicBezTo>
                    <a:cubicBezTo>
                      <a:pt x="1258" y="109"/>
                      <a:pt x="1259" y="108"/>
                      <a:pt x="1260" y="108"/>
                    </a:cubicBezTo>
                    <a:cubicBezTo>
                      <a:pt x="1260" y="107"/>
                      <a:pt x="1260" y="106"/>
                      <a:pt x="1260" y="105"/>
                    </a:cubicBezTo>
                    <a:cubicBezTo>
                      <a:pt x="1259" y="105"/>
                      <a:pt x="1258" y="104"/>
                      <a:pt x="1257" y="103"/>
                    </a:cubicBezTo>
                    <a:cubicBezTo>
                      <a:pt x="1257" y="103"/>
                      <a:pt x="1257" y="102"/>
                      <a:pt x="1257" y="101"/>
                    </a:cubicBezTo>
                    <a:cubicBezTo>
                      <a:pt x="1256" y="101"/>
                      <a:pt x="1256" y="101"/>
                      <a:pt x="1255" y="101"/>
                    </a:cubicBezTo>
                    <a:cubicBezTo>
                      <a:pt x="1255" y="100"/>
                      <a:pt x="1255" y="99"/>
                      <a:pt x="1255" y="97"/>
                    </a:cubicBezTo>
                    <a:cubicBezTo>
                      <a:pt x="1256" y="97"/>
                      <a:pt x="1256" y="97"/>
                      <a:pt x="1257" y="97"/>
                    </a:cubicBezTo>
                    <a:cubicBezTo>
                      <a:pt x="1257" y="96"/>
                      <a:pt x="1257" y="95"/>
                      <a:pt x="1257" y="94"/>
                    </a:cubicBezTo>
                    <a:cubicBezTo>
                      <a:pt x="1256" y="93"/>
                      <a:pt x="1255" y="93"/>
                      <a:pt x="1254" y="92"/>
                    </a:cubicBezTo>
                    <a:cubicBezTo>
                      <a:pt x="1252" y="80"/>
                      <a:pt x="1250" y="70"/>
                      <a:pt x="1238" y="64"/>
                    </a:cubicBezTo>
                    <a:cubicBezTo>
                      <a:pt x="1239" y="64"/>
                      <a:pt x="1239" y="64"/>
                      <a:pt x="1240" y="63"/>
                    </a:cubicBezTo>
                    <a:cubicBezTo>
                      <a:pt x="1240" y="62"/>
                      <a:pt x="1240" y="61"/>
                      <a:pt x="1240" y="60"/>
                    </a:cubicBezTo>
                    <a:cubicBezTo>
                      <a:pt x="1239" y="60"/>
                      <a:pt x="1238" y="59"/>
                      <a:pt x="1238" y="59"/>
                    </a:cubicBezTo>
                    <a:cubicBezTo>
                      <a:pt x="1238" y="57"/>
                      <a:pt x="1238" y="56"/>
                      <a:pt x="1238" y="55"/>
                    </a:cubicBezTo>
                    <a:cubicBezTo>
                      <a:pt x="1237" y="55"/>
                      <a:pt x="1236" y="55"/>
                      <a:pt x="1236" y="55"/>
                    </a:cubicBezTo>
                    <a:cubicBezTo>
                      <a:pt x="1236" y="52"/>
                      <a:pt x="1236" y="49"/>
                      <a:pt x="1236" y="46"/>
                    </a:cubicBezTo>
                    <a:cubicBezTo>
                      <a:pt x="1236" y="46"/>
                      <a:pt x="1237" y="46"/>
                      <a:pt x="1237" y="46"/>
                    </a:cubicBezTo>
                    <a:cubicBezTo>
                      <a:pt x="1237" y="45"/>
                      <a:pt x="1237" y="45"/>
                      <a:pt x="1237" y="44"/>
                    </a:cubicBezTo>
                    <a:cubicBezTo>
                      <a:pt x="1236" y="44"/>
                      <a:pt x="1236" y="43"/>
                      <a:pt x="1235" y="43"/>
                    </a:cubicBezTo>
                    <a:cubicBezTo>
                      <a:pt x="1234" y="41"/>
                      <a:pt x="1232" y="38"/>
                      <a:pt x="1231" y="36"/>
                    </a:cubicBezTo>
                    <a:cubicBezTo>
                      <a:pt x="1231" y="36"/>
                      <a:pt x="1231" y="35"/>
                      <a:pt x="1231" y="35"/>
                    </a:cubicBezTo>
                    <a:cubicBezTo>
                      <a:pt x="1231" y="35"/>
                      <a:pt x="1230" y="35"/>
                      <a:pt x="1230" y="35"/>
                    </a:cubicBezTo>
                    <a:cubicBezTo>
                      <a:pt x="1230" y="34"/>
                      <a:pt x="1230" y="33"/>
                      <a:pt x="1230" y="32"/>
                    </a:cubicBezTo>
                    <a:cubicBezTo>
                      <a:pt x="1232" y="29"/>
                      <a:pt x="1231" y="24"/>
                      <a:pt x="1229" y="21"/>
                    </a:cubicBezTo>
                    <a:cubicBezTo>
                      <a:pt x="1228" y="18"/>
                      <a:pt x="1228" y="18"/>
                      <a:pt x="1228" y="18"/>
                    </a:cubicBezTo>
                    <a:cubicBezTo>
                      <a:pt x="1227" y="21"/>
                      <a:pt x="1227" y="21"/>
                      <a:pt x="1227" y="21"/>
                    </a:cubicBezTo>
                    <a:cubicBezTo>
                      <a:pt x="1225" y="24"/>
                      <a:pt x="1225" y="29"/>
                      <a:pt x="1227" y="32"/>
                    </a:cubicBezTo>
                    <a:cubicBezTo>
                      <a:pt x="1227" y="33"/>
                      <a:pt x="1227" y="34"/>
                      <a:pt x="1227" y="35"/>
                    </a:cubicBezTo>
                    <a:cubicBezTo>
                      <a:pt x="1227" y="35"/>
                      <a:pt x="1226" y="35"/>
                      <a:pt x="1226" y="35"/>
                    </a:cubicBezTo>
                    <a:cubicBezTo>
                      <a:pt x="1226" y="35"/>
                      <a:pt x="1226" y="36"/>
                      <a:pt x="1226" y="36"/>
                    </a:cubicBezTo>
                    <a:cubicBezTo>
                      <a:pt x="1224" y="39"/>
                      <a:pt x="1223" y="41"/>
                      <a:pt x="1221" y="43"/>
                    </a:cubicBezTo>
                    <a:cubicBezTo>
                      <a:pt x="1221" y="43"/>
                      <a:pt x="1220" y="44"/>
                      <a:pt x="1219" y="44"/>
                    </a:cubicBezTo>
                    <a:cubicBezTo>
                      <a:pt x="1219" y="45"/>
                      <a:pt x="1219" y="45"/>
                      <a:pt x="1219" y="46"/>
                    </a:cubicBezTo>
                    <a:cubicBezTo>
                      <a:pt x="1220" y="46"/>
                      <a:pt x="1220" y="46"/>
                      <a:pt x="1221" y="46"/>
                    </a:cubicBezTo>
                    <a:cubicBezTo>
                      <a:pt x="1221" y="49"/>
                      <a:pt x="1221" y="52"/>
                      <a:pt x="1221" y="55"/>
                    </a:cubicBezTo>
                    <a:cubicBezTo>
                      <a:pt x="1220" y="55"/>
                      <a:pt x="1220" y="55"/>
                      <a:pt x="1219" y="55"/>
                    </a:cubicBezTo>
                    <a:cubicBezTo>
                      <a:pt x="1219" y="56"/>
                      <a:pt x="1219" y="57"/>
                      <a:pt x="1219" y="59"/>
                    </a:cubicBezTo>
                    <a:cubicBezTo>
                      <a:pt x="1218" y="59"/>
                      <a:pt x="1217" y="60"/>
                      <a:pt x="1216" y="60"/>
                    </a:cubicBezTo>
                    <a:cubicBezTo>
                      <a:pt x="1216" y="61"/>
                      <a:pt x="1216" y="62"/>
                      <a:pt x="1216" y="63"/>
                    </a:cubicBezTo>
                    <a:cubicBezTo>
                      <a:pt x="1217" y="63"/>
                      <a:pt x="1217" y="64"/>
                      <a:pt x="1218" y="64"/>
                    </a:cubicBezTo>
                    <a:cubicBezTo>
                      <a:pt x="1206" y="70"/>
                      <a:pt x="1203" y="80"/>
                      <a:pt x="1202" y="92"/>
                    </a:cubicBezTo>
                    <a:cubicBezTo>
                      <a:pt x="1201" y="93"/>
                      <a:pt x="1200" y="94"/>
                      <a:pt x="1199" y="94"/>
                    </a:cubicBezTo>
                    <a:cubicBezTo>
                      <a:pt x="1199" y="95"/>
                      <a:pt x="1199" y="96"/>
                      <a:pt x="1199" y="97"/>
                    </a:cubicBezTo>
                    <a:cubicBezTo>
                      <a:pt x="1200" y="97"/>
                      <a:pt x="1200" y="97"/>
                      <a:pt x="1201" y="97"/>
                    </a:cubicBezTo>
                    <a:cubicBezTo>
                      <a:pt x="1201" y="98"/>
                      <a:pt x="1201" y="100"/>
                      <a:pt x="1201" y="101"/>
                    </a:cubicBezTo>
                    <a:cubicBezTo>
                      <a:pt x="1200" y="101"/>
                      <a:pt x="1200" y="101"/>
                      <a:pt x="1199" y="101"/>
                    </a:cubicBezTo>
                    <a:cubicBezTo>
                      <a:pt x="1199" y="102"/>
                      <a:pt x="1199" y="103"/>
                      <a:pt x="1199" y="103"/>
                    </a:cubicBezTo>
                    <a:cubicBezTo>
                      <a:pt x="1198" y="104"/>
                      <a:pt x="1197" y="104"/>
                      <a:pt x="1196" y="105"/>
                    </a:cubicBezTo>
                    <a:cubicBezTo>
                      <a:pt x="1196" y="106"/>
                      <a:pt x="1196" y="107"/>
                      <a:pt x="1196" y="108"/>
                    </a:cubicBezTo>
                    <a:cubicBezTo>
                      <a:pt x="1197" y="108"/>
                      <a:pt x="1198" y="109"/>
                      <a:pt x="1199" y="109"/>
                    </a:cubicBezTo>
                    <a:cubicBezTo>
                      <a:pt x="1199" y="116"/>
                      <a:pt x="1199" y="124"/>
                      <a:pt x="1199" y="131"/>
                    </a:cubicBezTo>
                    <a:cubicBezTo>
                      <a:pt x="1198" y="132"/>
                      <a:pt x="1197" y="132"/>
                      <a:pt x="1196" y="133"/>
                    </a:cubicBezTo>
                    <a:cubicBezTo>
                      <a:pt x="1196" y="134"/>
                      <a:pt x="1196" y="135"/>
                      <a:pt x="1196" y="136"/>
                    </a:cubicBezTo>
                    <a:cubicBezTo>
                      <a:pt x="1197" y="136"/>
                      <a:pt x="1198" y="137"/>
                      <a:pt x="1199" y="137"/>
                    </a:cubicBezTo>
                    <a:cubicBezTo>
                      <a:pt x="1199" y="138"/>
                      <a:pt x="1199" y="139"/>
                      <a:pt x="1199" y="141"/>
                    </a:cubicBezTo>
                    <a:cubicBezTo>
                      <a:pt x="1196" y="142"/>
                      <a:pt x="1194" y="143"/>
                      <a:pt x="1191" y="144"/>
                    </a:cubicBezTo>
                    <a:cubicBezTo>
                      <a:pt x="1189" y="144"/>
                      <a:pt x="1186" y="144"/>
                      <a:pt x="1183" y="144"/>
                    </a:cubicBezTo>
                    <a:cubicBezTo>
                      <a:pt x="1183" y="125"/>
                      <a:pt x="1183" y="107"/>
                      <a:pt x="1183" y="88"/>
                    </a:cubicBezTo>
                    <a:cubicBezTo>
                      <a:pt x="1176" y="88"/>
                      <a:pt x="1169" y="88"/>
                      <a:pt x="1162" y="88"/>
                    </a:cubicBezTo>
                    <a:cubicBezTo>
                      <a:pt x="1162" y="83"/>
                      <a:pt x="1162" y="77"/>
                      <a:pt x="1162" y="72"/>
                    </a:cubicBezTo>
                    <a:cubicBezTo>
                      <a:pt x="1159" y="72"/>
                      <a:pt x="1155" y="72"/>
                      <a:pt x="1152" y="72"/>
                    </a:cubicBezTo>
                    <a:cubicBezTo>
                      <a:pt x="1151" y="73"/>
                      <a:pt x="1149" y="74"/>
                      <a:pt x="1148" y="75"/>
                    </a:cubicBezTo>
                    <a:cubicBezTo>
                      <a:pt x="1148" y="77"/>
                      <a:pt x="1148" y="78"/>
                      <a:pt x="1148" y="80"/>
                    </a:cubicBezTo>
                    <a:cubicBezTo>
                      <a:pt x="1146" y="80"/>
                      <a:pt x="1144" y="80"/>
                      <a:pt x="1143" y="80"/>
                    </a:cubicBezTo>
                    <a:cubicBezTo>
                      <a:pt x="1141" y="81"/>
                      <a:pt x="1139" y="82"/>
                      <a:pt x="1137" y="83"/>
                    </a:cubicBezTo>
                    <a:cubicBezTo>
                      <a:pt x="1137" y="85"/>
                      <a:pt x="1137" y="86"/>
                      <a:pt x="1137" y="88"/>
                    </a:cubicBezTo>
                    <a:cubicBezTo>
                      <a:pt x="1135" y="88"/>
                      <a:pt x="1133" y="88"/>
                      <a:pt x="1131" y="88"/>
                    </a:cubicBezTo>
                    <a:cubicBezTo>
                      <a:pt x="1131" y="106"/>
                      <a:pt x="1131" y="124"/>
                      <a:pt x="1131" y="142"/>
                    </a:cubicBezTo>
                    <a:cubicBezTo>
                      <a:pt x="1128" y="142"/>
                      <a:pt x="1126" y="142"/>
                      <a:pt x="1124" y="142"/>
                    </a:cubicBezTo>
                    <a:cubicBezTo>
                      <a:pt x="1124" y="98"/>
                      <a:pt x="1124" y="53"/>
                      <a:pt x="1124" y="8"/>
                    </a:cubicBezTo>
                    <a:cubicBezTo>
                      <a:pt x="1123" y="7"/>
                      <a:pt x="1122" y="6"/>
                      <a:pt x="1121" y="5"/>
                    </a:cubicBezTo>
                    <a:cubicBezTo>
                      <a:pt x="1115" y="4"/>
                      <a:pt x="1110" y="2"/>
                      <a:pt x="1104" y="0"/>
                    </a:cubicBezTo>
                    <a:cubicBezTo>
                      <a:pt x="1088" y="3"/>
                      <a:pt x="1072" y="6"/>
                      <a:pt x="1056" y="8"/>
                    </a:cubicBezTo>
                    <a:cubicBezTo>
                      <a:pt x="1052" y="10"/>
                      <a:pt x="1048" y="11"/>
                      <a:pt x="1045" y="13"/>
                    </a:cubicBezTo>
                    <a:cubicBezTo>
                      <a:pt x="1045" y="37"/>
                      <a:pt x="1045" y="61"/>
                      <a:pt x="1045" y="85"/>
                    </a:cubicBezTo>
                    <a:cubicBezTo>
                      <a:pt x="1032" y="85"/>
                      <a:pt x="1019" y="85"/>
                      <a:pt x="1006" y="85"/>
                    </a:cubicBezTo>
                    <a:cubicBezTo>
                      <a:pt x="999" y="87"/>
                      <a:pt x="992" y="89"/>
                      <a:pt x="985" y="91"/>
                    </a:cubicBezTo>
                    <a:cubicBezTo>
                      <a:pt x="985" y="106"/>
                      <a:pt x="985" y="121"/>
                      <a:pt x="985" y="136"/>
                    </a:cubicBezTo>
                    <a:cubicBezTo>
                      <a:pt x="983" y="136"/>
                      <a:pt x="980" y="136"/>
                      <a:pt x="978" y="136"/>
                    </a:cubicBezTo>
                    <a:cubicBezTo>
                      <a:pt x="978" y="135"/>
                      <a:pt x="978" y="134"/>
                      <a:pt x="978" y="133"/>
                    </a:cubicBezTo>
                    <a:cubicBezTo>
                      <a:pt x="975" y="133"/>
                      <a:pt x="972" y="133"/>
                      <a:pt x="970" y="133"/>
                    </a:cubicBezTo>
                    <a:cubicBezTo>
                      <a:pt x="970" y="132"/>
                      <a:pt x="970" y="131"/>
                      <a:pt x="970" y="130"/>
                    </a:cubicBezTo>
                    <a:cubicBezTo>
                      <a:pt x="961" y="130"/>
                      <a:pt x="952" y="130"/>
                      <a:pt x="943" y="130"/>
                    </a:cubicBezTo>
                    <a:cubicBezTo>
                      <a:pt x="943" y="128"/>
                      <a:pt x="943" y="127"/>
                      <a:pt x="943" y="125"/>
                    </a:cubicBezTo>
                    <a:cubicBezTo>
                      <a:pt x="929" y="125"/>
                      <a:pt x="915" y="125"/>
                      <a:pt x="901" y="125"/>
                    </a:cubicBezTo>
                    <a:cubicBezTo>
                      <a:pt x="901" y="128"/>
                      <a:pt x="901" y="130"/>
                      <a:pt x="901" y="133"/>
                    </a:cubicBezTo>
                    <a:cubicBezTo>
                      <a:pt x="895" y="133"/>
                      <a:pt x="888" y="133"/>
                      <a:pt x="881" y="133"/>
                    </a:cubicBezTo>
                    <a:cubicBezTo>
                      <a:pt x="881" y="138"/>
                      <a:pt x="881" y="142"/>
                      <a:pt x="881" y="147"/>
                    </a:cubicBezTo>
                    <a:cubicBezTo>
                      <a:pt x="868" y="148"/>
                      <a:pt x="856" y="149"/>
                      <a:pt x="843" y="150"/>
                    </a:cubicBezTo>
                    <a:cubicBezTo>
                      <a:pt x="843" y="145"/>
                      <a:pt x="843" y="141"/>
                      <a:pt x="843" y="136"/>
                    </a:cubicBezTo>
                    <a:cubicBezTo>
                      <a:pt x="841" y="136"/>
                      <a:pt x="839" y="136"/>
                      <a:pt x="837" y="136"/>
                    </a:cubicBezTo>
                    <a:cubicBezTo>
                      <a:pt x="837" y="133"/>
                      <a:pt x="837" y="130"/>
                      <a:pt x="837" y="127"/>
                    </a:cubicBezTo>
                    <a:cubicBezTo>
                      <a:pt x="836" y="127"/>
                      <a:pt x="835" y="127"/>
                      <a:pt x="834" y="127"/>
                    </a:cubicBezTo>
                    <a:cubicBezTo>
                      <a:pt x="834" y="120"/>
                      <a:pt x="834" y="114"/>
                      <a:pt x="834" y="108"/>
                    </a:cubicBezTo>
                    <a:cubicBezTo>
                      <a:pt x="833" y="108"/>
                      <a:pt x="832" y="108"/>
                      <a:pt x="831" y="108"/>
                    </a:cubicBezTo>
                    <a:cubicBezTo>
                      <a:pt x="831" y="103"/>
                      <a:pt x="831" y="97"/>
                      <a:pt x="831" y="92"/>
                    </a:cubicBezTo>
                    <a:cubicBezTo>
                      <a:pt x="829" y="92"/>
                      <a:pt x="827" y="92"/>
                      <a:pt x="825" y="92"/>
                    </a:cubicBezTo>
                    <a:cubicBezTo>
                      <a:pt x="825" y="92"/>
                      <a:pt x="825" y="93"/>
                      <a:pt x="825" y="94"/>
                    </a:cubicBezTo>
                    <a:cubicBezTo>
                      <a:pt x="817" y="90"/>
                      <a:pt x="810" y="86"/>
                      <a:pt x="802" y="82"/>
                    </a:cubicBezTo>
                    <a:cubicBezTo>
                      <a:pt x="801" y="79"/>
                      <a:pt x="801" y="76"/>
                      <a:pt x="800" y="73"/>
                    </a:cubicBezTo>
                    <a:cubicBezTo>
                      <a:pt x="800" y="76"/>
                      <a:pt x="800" y="79"/>
                      <a:pt x="799" y="82"/>
                    </a:cubicBezTo>
                    <a:cubicBezTo>
                      <a:pt x="792" y="85"/>
                      <a:pt x="784" y="89"/>
                      <a:pt x="777" y="92"/>
                    </a:cubicBezTo>
                    <a:cubicBezTo>
                      <a:pt x="777" y="92"/>
                      <a:pt x="777" y="91"/>
                      <a:pt x="777" y="91"/>
                    </a:cubicBezTo>
                    <a:cubicBezTo>
                      <a:pt x="774" y="91"/>
                      <a:pt x="772" y="91"/>
                      <a:pt x="770" y="91"/>
                    </a:cubicBezTo>
                    <a:cubicBezTo>
                      <a:pt x="770" y="97"/>
                      <a:pt x="770" y="102"/>
                      <a:pt x="770" y="108"/>
                    </a:cubicBezTo>
                    <a:cubicBezTo>
                      <a:pt x="769" y="108"/>
                      <a:pt x="768" y="108"/>
                      <a:pt x="767" y="108"/>
                    </a:cubicBezTo>
                    <a:cubicBezTo>
                      <a:pt x="767" y="114"/>
                      <a:pt x="767" y="119"/>
                      <a:pt x="767" y="125"/>
                    </a:cubicBezTo>
                    <a:cubicBezTo>
                      <a:pt x="766" y="125"/>
                      <a:pt x="764" y="125"/>
                      <a:pt x="763" y="125"/>
                    </a:cubicBezTo>
                    <a:cubicBezTo>
                      <a:pt x="763" y="129"/>
                      <a:pt x="763" y="133"/>
                      <a:pt x="763" y="138"/>
                    </a:cubicBezTo>
                    <a:cubicBezTo>
                      <a:pt x="758" y="138"/>
                      <a:pt x="753" y="138"/>
                      <a:pt x="748" y="138"/>
                    </a:cubicBezTo>
                    <a:cubicBezTo>
                      <a:pt x="748" y="139"/>
                      <a:pt x="748" y="140"/>
                      <a:pt x="748" y="141"/>
                    </a:cubicBezTo>
                    <a:cubicBezTo>
                      <a:pt x="734" y="139"/>
                      <a:pt x="734" y="139"/>
                      <a:pt x="734" y="139"/>
                    </a:cubicBezTo>
                    <a:cubicBezTo>
                      <a:pt x="734" y="71"/>
                      <a:pt x="734" y="71"/>
                      <a:pt x="734" y="71"/>
                    </a:cubicBezTo>
                    <a:cubicBezTo>
                      <a:pt x="727" y="71"/>
                      <a:pt x="727" y="71"/>
                      <a:pt x="727" y="71"/>
                    </a:cubicBezTo>
                    <a:cubicBezTo>
                      <a:pt x="719" y="75"/>
                      <a:pt x="719" y="75"/>
                      <a:pt x="719" y="75"/>
                    </a:cubicBezTo>
                    <a:cubicBezTo>
                      <a:pt x="719" y="71"/>
                      <a:pt x="719" y="71"/>
                      <a:pt x="719" y="71"/>
                    </a:cubicBezTo>
                    <a:cubicBezTo>
                      <a:pt x="717" y="71"/>
                      <a:pt x="717" y="71"/>
                      <a:pt x="717" y="71"/>
                    </a:cubicBezTo>
                    <a:cubicBezTo>
                      <a:pt x="714" y="73"/>
                      <a:pt x="714" y="73"/>
                      <a:pt x="714" y="73"/>
                    </a:cubicBezTo>
                    <a:cubicBezTo>
                      <a:pt x="714" y="110"/>
                      <a:pt x="714" y="110"/>
                      <a:pt x="714" y="110"/>
                    </a:cubicBezTo>
                    <a:cubicBezTo>
                      <a:pt x="706" y="110"/>
                      <a:pt x="706" y="110"/>
                      <a:pt x="706" y="110"/>
                    </a:cubicBezTo>
                    <a:cubicBezTo>
                      <a:pt x="706" y="53"/>
                      <a:pt x="706" y="53"/>
                      <a:pt x="706" y="53"/>
                    </a:cubicBezTo>
                    <a:cubicBezTo>
                      <a:pt x="701" y="53"/>
                      <a:pt x="701" y="53"/>
                      <a:pt x="701" y="53"/>
                    </a:cubicBezTo>
                    <a:cubicBezTo>
                      <a:pt x="701" y="14"/>
                      <a:pt x="701" y="14"/>
                      <a:pt x="701" y="14"/>
                    </a:cubicBezTo>
                    <a:cubicBezTo>
                      <a:pt x="684" y="14"/>
                      <a:pt x="684" y="14"/>
                      <a:pt x="684" y="14"/>
                    </a:cubicBezTo>
                    <a:cubicBezTo>
                      <a:pt x="684" y="8"/>
                      <a:pt x="684" y="8"/>
                      <a:pt x="684" y="8"/>
                    </a:cubicBezTo>
                    <a:cubicBezTo>
                      <a:pt x="667" y="8"/>
                      <a:pt x="667" y="8"/>
                      <a:pt x="667" y="8"/>
                    </a:cubicBezTo>
                    <a:cubicBezTo>
                      <a:pt x="660" y="14"/>
                      <a:pt x="660" y="14"/>
                      <a:pt x="660" y="14"/>
                    </a:cubicBezTo>
                    <a:cubicBezTo>
                      <a:pt x="647" y="14"/>
                      <a:pt x="647" y="14"/>
                      <a:pt x="647" y="14"/>
                    </a:cubicBezTo>
                    <a:cubicBezTo>
                      <a:pt x="637" y="19"/>
                      <a:pt x="637" y="19"/>
                      <a:pt x="637" y="19"/>
                    </a:cubicBezTo>
                    <a:cubicBezTo>
                      <a:pt x="637" y="55"/>
                      <a:pt x="637" y="55"/>
                      <a:pt x="637" y="55"/>
                    </a:cubicBezTo>
                    <a:cubicBezTo>
                      <a:pt x="629" y="55"/>
                      <a:pt x="629" y="55"/>
                      <a:pt x="629" y="55"/>
                    </a:cubicBezTo>
                    <a:cubicBezTo>
                      <a:pt x="629" y="23"/>
                      <a:pt x="629" y="23"/>
                      <a:pt x="629" y="23"/>
                    </a:cubicBezTo>
                    <a:cubicBezTo>
                      <a:pt x="584" y="23"/>
                      <a:pt x="584" y="23"/>
                      <a:pt x="584" y="23"/>
                    </a:cubicBezTo>
                    <a:cubicBezTo>
                      <a:pt x="584" y="47"/>
                      <a:pt x="584" y="47"/>
                      <a:pt x="584" y="47"/>
                    </a:cubicBezTo>
                    <a:cubicBezTo>
                      <a:pt x="582" y="47"/>
                      <a:pt x="582" y="47"/>
                      <a:pt x="582" y="47"/>
                    </a:cubicBezTo>
                    <a:cubicBezTo>
                      <a:pt x="582" y="43"/>
                      <a:pt x="582" y="43"/>
                      <a:pt x="582" y="43"/>
                    </a:cubicBezTo>
                    <a:cubicBezTo>
                      <a:pt x="576" y="43"/>
                      <a:pt x="576" y="43"/>
                      <a:pt x="576" y="43"/>
                    </a:cubicBezTo>
                    <a:cubicBezTo>
                      <a:pt x="576" y="47"/>
                      <a:pt x="576" y="47"/>
                      <a:pt x="576" y="47"/>
                    </a:cubicBezTo>
                    <a:cubicBezTo>
                      <a:pt x="571" y="47"/>
                      <a:pt x="571" y="47"/>
                      <a:pt x="571" y="47"/>
                    </a:cubicBezTo>
                    <a:cubicBezTo>
                      <a:pt x="571" y="51"/>
                      <a:pt x="571" y="51"/>
                      <a:pt x="571" y="51"/>
                    </a:cubicBezTo>
                    <a:cubicBezTo>
                      <a:pt x="560" y="51"/>
                      <a:pt x="560" y="51"/>
                      <a:pt x="560" y="51"/>
                    </a:cubicBezTo>
                    <a:cubicBezTo>
                      <a:pt x="560" y="45"/>
                      <a:pt x="560" y="45"/>
                      <a:pt x="560" y="45"/>
                    </a:cubicBezTo>
                    <a:cubicBezTo>
                      <a:pt x="554" y="45"/>
                      <a:pt x="554" y="45"/>
                      <a:pt x="554" y="45"/>
                    </a:cubicBezTo>
                    <a:cubicBezTo>
                      <a:pt x="554" y="42"/>
                      <a:pt x="554" y="42"/>
                      <a:pt x="554" y="42"/>
                    </a:cubicBezTo>
                    <a:cubicBezTo>
                      <a:pt x="546" y="42"/>
                      <a:pt x="546" y="42"/>
                      <a:pt x="546" y="42"/>
                    </a:cubicBezTo>
                    <a:cubicBezTo>
                      <a:pt x="546" y="45"/>
                      <a:pt x="546" y="45"/>
                      <a:pt x="546" y="45"/>
                    </a:cubicBezTo>
                    <a:cubicBezTo>
                      <a:pt x="543" y="45"/>
                      <a:pt x="543" y="45"/>
                      <a:pt x="543" y="45"/>
                    </a:cubicBezTo>
                    <a:cubicBezTo>
                      <a:pt x="543" y="49"/>
                      <a:pt x="543" y="49"/>
                      <a:pt x="543" y="49"/>
                    </a:cubicBezTo>
                    <a:cubicBezTo>
                      <a:pt x="530" y="53"/>
                      <a:pt x="530" y="53"/>
                      <a:pt x="530" y="53"/>
                    </a:cubicBezTo>
                    <a:cubicBezTo>
                      <a:pt x="530" y="58"/>
                      <a:pt x="530" y="58"/>
                      <a:pt x="530" y="58"/>
                    </a:cubicBezTo>
                    <a:cubicBezTo>
                      <a:pt x="519" y="58"/>
                      <a:pt x="519" y="58"/>
                      <a:pt x="519" y="58"/>
                    </a:cubicBezTo>
                    <a:cubicBezTo>
                      <a:pt x="519" y="57"/>
                      <a:pt x="519" y="57"/>
                      <a:pt x="519" y="57"/>
                    </a:cubicBezTo>
                    <a:cubicBezTo>
                      <a:pt x="520" y="57"/>
                      <a:pt x="520" y="57"/>
                      <a:pt x="520" y="57"/>
                    </a:cubicBezTo>
                    <a:cubicBezTo>
                      <a:pt x="520" y="55"/>
                      <a:pt x="520" y="55"/>
                      <a:pt x="520" y="55"/>
                    </a:cubicBezTo>
                    <a:cubicBezTo>
                      <a:pt x="515" y="51"/>
                      <a:pt x="515" y="51"/>
                      <a:pt x="515" y="51"/>
                    </a:cubicBezTo>
                    <a:cubicBezTo>
                      <a:pt x="515" y="36"/>
                      <a:pt x="515" y="36"/>
                      <a:pt x="515" y="36"/>
                    </a:cubicBezTo>
                    <a:cubicBezTo>
                      <a:pt x="511" y="36"/>
                      <a:pt x="511" y="36"/>
                      <a:pt x="511" y="36"/>
                    </a:cubicBezTo>
                    <a:cubicBezTo>
                      <a:pt x="511" y="38"/>
                      <a:pt x="511" y="38"/>
                      <a:pt x="511" y="38"/>
                    </a:cubicBezTo>
                    <a:cubicBezTo>
                      <a:pt x="506" y="38"/>
                      <a:pt x="506" y="38"/>
                      <a:pt x="506" y="38"/>
                    </a:cubicBezTo>
                    <a:cubicBezTo>
                      <a:pt x="506" y="36"/>
                      <a:pt x="506" y="36"/>
                      <a:pt x="506" y="36"/>
                    </a:cubicBezTo>
                    <a:cubicBezTo>
                      <a:pt x="502" y="36"/>
                      <a:pt x="502" y="36"/>
                      <a:pt x="502" y="36"/>
                    </a:cubicBezTo>
                    <a:cubicBezTo>
                      <a:pt x="502" y="49"/>
                      <a:pt x="502" y="49"/>
                      <a:pt x="502" y="49"/>
                    </a:cubicBezTo>
                    <a:cubicBezTo>
                      <a:pt x="496" y="49"/>
                      <a:pt x="496" y="49"/>
                      <a:pt x="496" y="49"/>
                    </a:cubicBezTo>
                    <a:cubicBezTo>
                      <a:pt x="492" y="47"/>
                      <a:pt x="492" y="47"/>
                      <a:pt x="492" y="47"/>
                    </a:cubicBezTo>
                    <a:cubicBezTo>
                      <a:pt x="487" y="49"/>
                      <a:pt x="487" y="49"/>
                      <a:pt x="487" y="49"/>
                    </a:cubicBezTo>
                    <a:cubicBezTo>
                      <a:pt x="487" y="57"/>
                      <a:pt x="487" y="57"/>
                      <a:pt x="487" y="57"/>
                    </a:cubicBezTo>
                    <a:cubicBezTo>
                      <a:pt x="485" y="57"/>
                      <a:pt x="485" y="57"/>
                      <a:pt x="485" y="57"/>
                    </a:cubicBezTo>
                    <a:cubicBezTo>
                      <a:pt x="485" y="53"/>
                      <a:pt x="485" y="53"/>
                      <a:pt x="485" y="53"/>
                    </a:cubicBezTo>
                    <a:cubicBezTo>
                      <a:pt x="481" y="53"/>
                      <a:pt x="481" y="53"/>
                      <a:pt x="481" y="53"/>
                    </a:cubicBezTo>
                    <a:cubicBezTo>
                      <a:pt x="481" y="73"/>
                      <a:pt x="481" y="73"/>
                      <a:pt x="481" y="73"/>
                    </a:cubicBezTo>
                    <a:cubicBezTo>
                      <a:pt x="480" y="73"/>
                      <a:pt x="480" y="73"/>
                      <a:pt x="480" y="73"/>
                    </a:cubicBezTo>
                    <a:cubicBezTo>
                      <a:pt x="480" y="81"/>
                      <a:pt x="480" y="81"/>
                      <a:pt x="480" y="81"/>
                    </a:cubicBezTo>
                    <a:cubicBezTo>
                      <a:pt x="476" y="81"/>
                      <a:pt x="476" y="81"/>
                      <a:pt x="476" y="81"/>
                    </a:cubicBezTo>
                    <a:cubicBezTo>
                      <a:pt x="476" y="131"/>
                      <a:pt x="476" y="131"/>
                      <a:pt x="476" y="131"/>
                    </a:cubicBezTo>
                    <a:cubicBezTo>
                      <a:pt x="470" y="131"/>
                      <a:pt x="470" y="131"/>
                      <a:pt x="470" y="131"/>
                    </a:cubicBezTo>
                    <a:cubicBezTo>
                      <a:pt x="470" y="135"/>
                      <a:pt x="470" y="135"/>
                      <a:pt x="470" y="135"/>
                    </a:cubicBezTo>
                    <a:cubicBezTo>
                      <a:pt x="461" y="135"/>
                      <a:pt x="461" y="135"/>
                      <a:pt x="461" y="135"/>
                    </a:cubicBezTo>
                    <a:cubicBezTo>
                      <a:pt x="461" y="136"/>
                      <a:pt x="461" y="136"/>
                      <a:pt x="461" y="136"/>
                    </a:cubicBezTo>
                    <a:cubicBezTo>
                      <a:pt x="457" y="136"/>
                      <a:pt x="457" y="136"/>
                      <a:pt x="457" y="136"/>
                    </a:cubicBezTo>
                    <a:cubicBezTo>
                      <a:pt x="457" y="146"/>
                      <a:pt x="457" y="146"/>
                      <a:pt x="457" y="146"/>
                    </a:cubicBezTo>
                    <a:cubicBezTo>
                      <a:pt x="459" y="146"/>
                      <a:pt x="459" y="146"/>
                      <a:pt x="459" y="146"/>
                    </a:cubicBezTo>
                    <a:cubicBezTo>
                      <a:pt x="459" y="155"/>
                      <a:pt x="459" y="155"/>
                      <a:pt x="459" y="155"/>
                    </a:cubicBezTo>
                    <a:cubicBezTo>
                      <a:pt x="452" y="159"/>
                      <a:pt x="452" y="159"/>
                      <a:pt x="452" y="159"/>
                    </a:cubicBezTo>
                    <a:cubicBezTo>
                      <a:pt x="452" y="166"/>
                      <a:pt x="452" y="166"/>
                      <a:pt x="452" y="166"/>
                    </a:cubicBezTo>
                    <a:cubicBezTo>
                      <a:pt x="446" y="166"/>
                      <a:pt x="446" y="166"/>
                      <a:pt x="446" y="166"/>
                    </a:cubicBezTo>
                    <a:cubicBezTo>
                      <a:pt x="446" y="159"/>
                      <a:pt x="446" y="159"/>
                      <a:pt x="446" y="159"/>
                    </a:cubicBezTo>
                    <a:cubicBezTo>
                      <a:pt x="440" y="159"/>
                      <a:pt x="440" y="159"/>
                      <a:pt x="440" y="159"/>
                    </a:cubicBezTo>
                    <a:cubicBezTo>
                      <a:pt x="440" y="157"/>
                      <a:pt x="440" y="157"/>
                      <a:pt x="440" y="157"/>
                    </a:cubicBezTo>
                    <a:cubicBezTo>
                      <a:pt x="433" y="157"/>
                      <a:pt x="433" y="157"/>
                      <a:pt x="433" y="157"/>
                    </a:cubicBezTo>
                    <a:cubicBezTo>
                      <a:pt x="433" y="133"/>
                      <a:pt x="433" y="133"/>
                      <a:pt x="433" y="133"/>
                    </a:cubicBezTo>
                    <a:cubicBezTo>
                      <a:pt x="435" y="131"/>
                      <a:pt x="435" y="131"/>
                      <a:pt x="435" y="131"/>
                    </a:cubicBezTo>
                    <a:cubicBezTo>
                      <a:pt x="435" y="125"/>
                      <a:pt x="435" y="125"/>
                      <a:pt x="435" y="125"/>
                    </a:cubicBezTo>
                    <a:cubicBezTo>
                      <a:pt x="433" y="125"/>
                      <a:pt x="433" y="125"/>
                      <a:pt x="433" y="125"/>
                    </a:cubicBezTo>
                    <a:cubicBezTo>
                      <a:pt x="433" y="122"/>
                      <a:pt x="433" y="122"/>
                      <a:pt x="433" y="122"/>
                    </a:cubicBezTo>
                    <a:cubicBezTo>
                      <a:pt x="435" y="122"/>
                      <a:pt x="435" y="122"/>
                      <a:pt x="435" y="122"/>
                    </a:cubicBezTo>
                    <a:cubicBezTo>
                      <a:pt x="435" y="114"/>
                      <a:pt x="435" y="114"/>
                      <a:pt x="435" y="114"/>
                    </a:cubicBezTo>
                    <a:cubicBezTo>
                      <a:pt x="426" y="114"/>
                      <a:pt x="426" y="114"/>
                      <a:pt x="426" y="114"/>
                    </a:cubicBezTo>
                    <a:cubicBezTo>
                      <a:pt x="426" y="109"/>
                      <a:pt x="426" y="109"/>
                      <a:pt x="426" y="109"/>
                    </a:cubicBezTo>
                    <a:cubicBezTo>
                      <a:pt x="409" y="109"/>
                      <a:pt x="409" y="109"/>
                      <a:pt x="409" y="109"/>
                    </a:cubicBezTo>
                    <a:cubicBezTo>
                      <a:pt x="409" y="116"/>
                      <a:pt x="409" y="116"/>
                      <a:pt x="409" y="116"/>
                    </a:cubicBezTo>
                    <a:cubicBezTo>
                      <a:pt x="401" y="116"/>
                      <a:pt x="401" y="116"/>
                      <a:pt x="401" y="116"/>
                    </a:cubicBezTo>
                    <a:cubicBezTo>
                      <a:pt x="401" y="120"/>
                      <a:pt x="401" y="120"/>
                      <a:pt x="401" y="120"/>
                    </a:cubicBezTo>
                    <a:cubicBezTo>
                      <a:pt x="398" y="120"/>
                      <a:pt x="398" y="120"/>
                      <a:pt x="398" y="120"/>
                    </a:cubicBezTo>
                    <a:cubicBezTo>
                      <a:pt x="398" y="118"/>
                      <a:pt x="398" y="118"/>
                      <a:pt x="398" y="118"/>
                    </a:cubicBezTo>
                    <a:cubicBezTo>
                      <a:pt x="394" y="118"/>
                      <a:pt x="394" y="118"/>
                      <a:pt x="394" y="118"/>
                    </a:cubicBezTo>
                    <a:cubicBezTo>
                      <a:pt x="394" y="104"/>
                      <a:pt x="394" y="104"/>
                      <a:pt x="394" y="104"/>
                    </a:cubicBezTo>
                    <a:cubicBezTo>
                      <a:pt x="396" y="104"/>
                      <a:pt x="396" y="104"/>
                      <a:pt x="396" y="104"/>
                    </a:cubicBezTo>
                    <a:cubicBezTo>
                      <a:pt x="396" y="98"/>
                      <a:pt x="396" y="98"/>
                      <a:pt x="396" y="98"/>
                    </a:cubicBezTo>
                    <a:cubicBezTo>
                      <a:pt x="394" y="98"/>
                      <a:pt x="394" y="98"/>
                      <a:pt x="394" y="98"/>
                    </a:cubicBezTo>
                    <a:cubicBezTo>
                      <a:pt x="392" y="88"/>
                      <a:pt x="392" y="88"/>
                      <a:pt x="392" y="88"/>
                    </a:cubicBezTo>
                    <a:cubicBezTo>
                      <a:pt x="391" y="98"/>
                      <a:pt x="391" y="98"/>
                      <a:pt x="391" y="98"/>
                    </a:cubicBezTo>
                    <a:cubicBezTo>
                      <a:pt x="389" y="98"/>
                      <a:pt x="389" y="98"/>
                      <a:pt x="389" y="98"/>
                    </a:cubicBezTo>
                    <a:cubicBezTo>
                      <a:pt x="388" y="94"/>
                      <a:pt x="388" y="94"/>
                      <a:pt x="388" y="94"/>
                    </a:cubicBezTo>
                    <a:cubicBezTo>
                      <a:pt x="387" y="90"/>
                      <a:pt x="387" y="90"/>
                      <a:pt x="387" y="90"/>
                    </a:cubicBezTo>
                    <a:cubicBezTo>
                      <a:pt x="383" y="86"/>
                      <a:pt x="383" y="86"/>
                      <a:pt x="383" y="86"/>
                    </a:cubicBezTo>
                    <a:cubicBezTo>
                      <a:pt x="379" y="82"/>
                      <a:pt x="379" y="82"/>
                      <a:pt x="379" y="82"/>
                    </a:cubicBezTo>
                    <a:cubicBezTo>
                      <a:pt x="374" y="78"/>
                      <a:pt x="374" y="78"/>
                      <a:pt x="374" y="78"/>
                    </a:cubicBezTo>
                    <a:cubicBezTo>
                      <a:pt x="372" y="75"/>
                      <a:pt x="372" y="75"/>
                      <a:pt x="372" y="75"/>
                    </a:cubicBezTo>
                    <a:cubicBezTo>
                      <a:pt x="370" y="68"/>
                      <a:pt x="370" y="68"/>
                      <a:pt x="370" y="68"/>
                    </a:cubicBezTo>
                    <a:cubicBezTo>
                      <a:pt x="368" y="75"/>
                      <a:pt x="368" y="75"/>
                      <a:pt x="368" y="75"/>
                    </a:cubicBezTo>
                    <a:cubicBezTo>
                      <a:pt x="365" y="79"/>
                      <a:pt x="365" y="79"/>
                      <a:pt x="365" y="79"/>
                    </a:cubicBezTo>
                    <a:cubicBezTo>
                      <a:pt x="359" y="83"/>
                      <a:pt x="359" y="83"/>
                      <a:pt x="359" y="83"/>
                    </a:cubicBezTo>
                    <a:cubicBezTo>
                      <a:pt x="354" y="86"/>
                      <a:pt x="354" y="86"/>
                      <a:pt x="354" y="86"/>
                    </a:cubicBezTo>
                    <a:cubicBezTo>
                      <a:pt x="352" y="90"/>
                      <a:pt x="352" y="90"/>
                      <a:pt x="352" y="90"/>
                    </a:cubicBezTo>
                    <a:cubicBezTo>
                      <a:pt x="350" y="94"/>
                      <a:pt x="350" y="94"/>
                      <a:pt x="350" y="94"/>
                    </a:cubicBezTo>
                    <a:cubicBezTo>
                      <a:pt x="349" y="97"/>
                      <a:pt x="349" y="97"/>
                      <a:pt x="349" y="97"/>
                    </a:cubicBezTo>
                    <a:cubicBezTo>
                      <a:pt x="348" y="98"/>
                      <a:pt x="348" y="98"/>
                      <a:pt x="348" y="98"/>
                    </a:cubicBezTo>
                    <a:cubicBezTo>
                      <a:pt x="346" y="88"/>
                      <a:pt x="346" y="88"/>
                      <a:pt x="346" y="88"/>
                    </a:cubicBezTo>
                    <a:cubicBezTo>
                      <a:pt x="344" y="98"/>
                      <a:pt x="344" y="98"/>
                      <a:pt x="344" y="98"/>
                    </a:cubicBezTo>
                    <a:cubicBezTo>
                      <a:pt x="342" y="97"/>
                      <a:pt x="342" y="97"/>
                      <a:pt x="342" y="97"/>
                    </a:cubicBezTo>
                    <a:cubicBezTo>
                      <a:pt x="342" y="103"/>
                      <a:pt x="342" y="103"/>
                      <a:pt x="342" y="103"/>
                    </a:cubicBezTo>
                    <a:cubicBezTo>
                      <a:pt x="344" y="103"/>
                      <a:pt x="344" y="103"/>
                      <a:pt x="344" y="103"/>
                    </a:cubicBezTo>
                    <a:cubicBezTo>
                      <a:pt x="344" y="120"/>
                      <a:pt x="344" y="120"/>
                      <a:pt x="344" y="120"/>
                    </a:cubicBezTo>
                    <a:cubicBezTo>
                      <a:pt x="334" y="120"/>
                      <a:pt x="334" y="120"/>
                      <a:pt x="334" y="120"/>
                    </a:cubicBezTo>
                    <a:cubicBezTo>
                      <a:pt x="334" y="123"/>
                      <a:pt x="334" y="123"/>
                      <a:pt x="334" y="123"/>
                    </a:cubicBezTo>
                    <a:cubicBezTo>
                      <a:pt x="318" y="123"/>
                      <a:pt x="318" y="123"/>
                      <a:pt x="318" y="123"/>
                    </a:cubicBezTo>
                    <a:cubicBezTo>
                      <a:pt x="318" y="155"/>
                      <a:pt x="318" y="155"/>
                      <a:pt x="318" y="155"/>
                    </a:cubicBezTo>
                    <a:cubicBezTo>
                      <a:pt x="301" y="155"/>
                      <a:pt x="301" y="155"/>
                      <a:pt x="301" y="155"/>
                    </a:cubicBezTo>
                    <a:cubicBezTo>
                      <a:pt x="301" y="177"/>
                      <a:pt x="301" y="177"/>
                      <a:pt x="301" y="177"/>
                    </a:cubicBezTo>
                    <a:cubicBezTo>
                      <a:pt x="299" y="177"/>
                      <a:pt x="299" y="177"/>
                      <a:pt x="299" y="177"/>
                    </a:cubicBezTo>
                    <a:cubicBezTo>
                      <a:pt x="299" y="176"/>
                      <a:pt x="299" y="176"/>
                      <a:pt x="299" y="176"/>
                    </a:cubicBezTo>
                    <a:cubicBezTo>
                      <a:pt x="297" y="176"/>
                      <a:pt x="297" y="176"/>
                      <a:pt x="297" y="176"/>
                    </a:cubicBezTo>
                    <a:cubicBezTo>
                      <a:pt x="297" y="172"/>
                      <a:pt x="297" y="172"/>
                      <a:pt x="297" y="172"/>
                    </a:cubicBezTo>
                    <a:cubicBezTo>
                      <a:pt x="294" y="172"/>
                      <a:pt x="294" y="172"/>
                      <a:pt x="294" y="172"/>
                    </a:cubicBezTo>
                    <a:cubicBezTo>
                      <a:pt x="294" y="179"/>
                      <a:pt x="294" y="179"/>
                      <a:pt x="294" y="179"/>
                    </a:cubicBezTo>
                    <a:cubicBezTo>
                      <a:pt x="290" y="179"/>
                      <a:pt x="290" y="179"/>
                      <a:pt x="290" y="179"/>
                    </a:cubicBezTo>
                    <a:cubicBezTo>
                      <a:pt x="290" y="164"/>
                      <a:pt x="290" y="164"/>
                      <a:pt x="290" y="164"/>
                    </a:cubicBezTo>
                    <a:cubicBezTo>
                      <a:pt x="279" y="150"/>
                      <a:pt x="279" y="150"/>
                      <a:pt x="279" y="150"/>
                    </a:cubicBezTo>
                    <a:cubicBezTo>
                      <a:pt x="275" y="150"/>
                      <a:pt x="275" y="150"/>
                      <a:pt x="275" y="150"/>
                    </a:cubicBezTo>
                    <a:cubicBezTo>
                      <a:pt x="275" y="148"/>
                      <a:pt x="275" y="148"/>
                      <a:pt x="275" y="148"/>
                    </a:cubicBezTo>
                    <a:cubicBezTo>
                      <a:pt x="269" y="148"/>
                      <a:pt x="269" y="148"/>
                      <a:pt x="269" y="148"/>
                    </a:cubicBezTo>
                    <a:cubicBezTo>
                      <a:pt x="269" y="144"/>
                      <a:pt x="269" y="144"/>
                      <a:pt x="269" y="144"/>
                    </a:cubicBezTo>
                    <a:cubicBezTo>
                      <a:pt x="262" y="144"/>
                      <a:pt x="262" y="144"/>
                      <a:pt x="262" y="144"/>
                    </a:cubicBezTo>
                    <a:cubicBezTo>
                      <a:pt x="258" y="146"/>
                      <a:pt x="258" y="146"/>
                      <a:pt x="258" y="146"/>
                    </a:cubicBezTo>
                    <a:cubicBezTo>
                      <a:pt x="258" y="151"/>
                      <a:pt x="258" y="151"/>
                      <a:pt x="258" y="151"/>
                    </a:cubicBezTo>
                    <a:cubicBezTo>
                      <a:pt x="254" y="151"/>
                      <a:pt x="254" y="151"/>
                      <a:pt x="254" y="151"/>
                    </a:cubicBezTo>
                    <a:cubicBezTo>
                      <a:pt x="254" y="140"/>
                      <a:pt x="254" y="140"/>
                      <a:pt x="254" y="140"/>
                    </a:cubicBezTo>
                    <a:cubicBezTo>
                      <a:pt x="258" y="140"/>
                      <a:pt x="258" y="140"/>
                      <a:pt x="258" y="140"/>
                    </a:cubicBezTo>
                    <a:cubicBezTo>
                      <a:pt x="258" y="138"/>
                      <a:pt x="258" y="138"/>
                      <a:pt x="258" y="138"/>
                    </a:cubicBezTo>
                    <a:cubicBezTo>
                      <a:pt x="247" y="129"/>
                      <a:pt x="247" y="129"/>
                      <a:pt x="247" y="129"/>
                    </a:cubicBezTo>
                    <a:cubicBezTo>
                      <a:pt x="247" y="125"/>
                      <a:pt x="247" y="125"/>
                      <a:pt x="247" y="125"/>
                    </a:cubicBezTo>
                    <a:cubicBezTo>
                      <a:pt x="251" y="125"/>
                      <a:pt x="251" y="125"/>
                      <a:pt x="251" y="125"/>
                    </a:cubicBezTo>
                    <a:cubicBezTo>
                      <a:pt x="251" y="122"/>
                      <a:pt x="251" y="122"/>
                      <a:pt x="251" y="122"/>
                    </a:cubicBezTo>
                    <a:cubicBezTo>
                      <a:pt x="247" y="122"/>
                      <a:pt x="247" y="122"/>
                      <a:pt x="247" y="122"/>
                    </a:cubicBezTo>
                    <a:cubicBezTo>
                      <a:pt x="247" y="118"/>
                      <a:pt x="247" y="118"/>
                      <a:pt x="247" y="118"/>
                    </a:cubicBezTo>
                    <a:cubicBezTo>
                      <a:pt x="251" y="118"/>
                      <a:pt x="251" y="118"/>
                      <a:pt x="251" y="118"/>
                    </a:cubicBezTo>
                    <a:cubicBezTo>
                      <a:pt x="251" y="114"/>
                      <a:pt x="251" y="114"/>
                      <a:pt x="251" y="114"/>
                    </a:cubicBezTo>
                    <a:cubicBezTo>
                      <a:pt x="247" y="114"/>
                      <a:pt x="247" y="114"/>
                      <a:pt x="247" y="114"/>
                    </a:cubicBezTo>
                    <a:cubicBezTo>
                      <a:pt x="247" y="110"/>
                      <a:pt x="247" y="110"/>
                      <a:pt x="247" y="110"/>
                    </a:cubicBezTo>
                    <a:cubicBezTo>
                      <a:pt x="251" y="110"/>
                      <a:pt x="251" y="110"/>
                      <a:pt x="251" y="110"/>
                    </a:cubicBezTo>
                    <a:cubicBezTo>
                      <a:pt x="251" y="107"/>
                      <a:pt x="251" y="107"/>
                      <a:pt x="251" y="107"/>
                    </a:cubicBezTo>
                    <a:cubicBezTo>
                      <a:pt x="247" y="107"/>
                      <a:pt x="247" y="107"/>
                      <a:pt x="247" y="107"/>
                    </a:cubicBezTo>
                    <a:cubicBezTo>
                      <a:pt x="247" y="103"/>
                      <a:pt x="247" y="103"/>
                      <a:pt x="247" y="103"/>
                    </a:cubicBezTo>
                    <a:cubicBezTo>
                      <a:pt x="251" y="103"/>
                      <a:pt x="251" y="103"/>
                      <a:pt x="251" y="103"/>
                    </a:cubicBezTo>
                    <a:cubicBezTo>
                      <a:pt x="251" y="99"/>
                      <a:pt x="251" y="99"/>
                      <a:pt x="251" y="99"/>
                    </a:cubicBezTo>
                    <a:cubicBezTo>
                      <a:pt x="247" y="99"/>
                      <a:pt x="247" y="99"/>
                      <a:pt x="247" y="99"/>
                    </a:cubicBezTo>
                    <a:cubicBezTo>
                      <a:pt x="247" y="96"/>
                      <a:pt x="247" y="96"/>
                      <a:pt x="247" y="96"/>
                    </a:cubicBezTo>
                    <a:cubicBezTo>
                      <a:pt x="251" y="96"/>
                      <a:pt x="251" y="96"/>
                      <a:pt x="251" y="96"/>
                    </a:cubicBezTo>
                    <a:cubicBezTo>
                      <a:pt x="251" y="92"/>
                      <a:pt x="251" y="92"/>
                      <a:pt x="251" y="92"/>
                    </a:cubicBezTo>
                    <a:cubicBezTo>
                      <a:pt x="247" y="92"/>
                      <a:pt x="247" y="92"/>
                      <a:pt x="247" y="92"/>
                    </a:cubicBezTo>
                    <a:cubicBezTo>
                      <a:pt x="247" y="88"/>
                      <a:pt x="247" y="88"/>
                      <a:pt x="247" y="88"/>
                    </a:cubicBezTo>
                    <a:cubicBezTo>
                      <a:pt x="251" y="88"/>
                      <a:pt x="251" y="88"/>
                      <a:pt x="251" y="88"/>
                    </a:cubicBezTo>
                    <a:cubicBezTo>
                      <a:pt x="251" y="84"/>
                      <a:pt x="251" y="84"/>
                      <a:pt x="251" y="84"/>
                    </a:cubicBezTo>
                    <a:cubicBezTo>
                      <a:pt x="247" y="84"/>
                      <a:pt x="247" y="84"/>
                      <a:pt x="247" y="84"/>
                    </a:cubicBezTo>
                    <a:cubicBezTo>
                      <a:pt x="247" y="81"/>
                      <a:pt x="247" y="81"/>
                      <a:pt x="247" y="81"/>
                    </a:cubicBezTo>
                    <a:cubicBezTo>
                      <a:pt x="251" y="81"/>
                      <a:pt x="251" y="81"/>
                      <a:pt x="251" y="81"/>
                    </a:cubicBezTo>
                    <a:cubicBezTo>
                      <a:pt x="251" y="77"/>
                      <a:pt x="251" y="77"/>
                      <a:pt x="251" y="77"/>
                    </a:cubicBezTo>
                    <a:cubicBezTo>
                      <a:pt x="247" y="77"/>
                      <a:pt x="247" y="77"/>
                      <a:pt x="247" y="77"/>
                    </a:cubicBezTo>
                    <a:cubicBezTo>
                      <a:pt x="247" y="73"/>
                      <a:pt x="247" y="73"/>
                      <a:pt x="247" y="73"/>
                    </a:cubicBezTo>
                    <a:cubicBezTo>
                      <a:pt x="251" y="73"/>
                      <a:pt x="251" y="73"/>
                      <a:pt x="251" y="73"/>
                    </a:cubicBezTo>
                    <a:cubicBezTo>
                      <a:pt x="251" y="70"/>
                      <a:pt x="251" y="70"/>
                      <a:pt x="251" y="70"/>
                    </a:cubicBezTo>
                    <a:cubicBezTo>
                      <a:pt x="247" y="70"/>
                      <a:pt x="247" y="70"/>
                      <a:pt x="247" y="70"/>
                    </a:cubicBezTo>
                    <a:cubicBezTo>
                      <a:pt x="247" y="66"/>
                      <a:pt x="247" y="66"/>
                      <a:pt x="247" y="66"/>
                    </a:cubicBezTo>
                    <a:cubicBezTo>
                      <a:pt x="251" y="66"/>
                      <a:pt x="251" y="66"/>
                      <a:pt x="251" y="66"/>
                    </a:cubicBezTo>
                    <a:cubicBezTo>
                      <a:pt x="251" y="62"/>
                      <a:pt x="251" y="62"/>
                      <a:pt x="251" y="62"/>
                    </a:cubicBezTo>
                    <a:cubicBezTo>
                      <a:pt x="247" y="62"/>
                      <a:pt x="247" y="62"/>
                      <a:pt x="247" y="62"/>
                    </a:cubicBezTo>
                    <a:cubicBezTo>
                      <a:pt x="247" y="58"/>
                      <a:pt x="247" y="58"/>
                      <a:pt x="247" y="58"/>
                    </a:cubicBezTo>
                    <a:cubicBezTo>
                      <a:pt x="251" y="58"/>
                      <a:pt x="251" y="58"/>
                      <a:pt x="251" y="58"/>
                    </a:cubicBezTo>
                    <a:cubicBezTo>
                      <a:pt x="251" y="55"/>
                      <a:pt x="251" y="55"/>
                      <a:pt x="251" y="55"/>
                    </a:cubicBezTo>
                    <a:cubicBezTo>
                      <a:pt x="247" y="55"/>
                      <a:pt x="247" y="55"/>
                      <a:pt x="247" y="55"/>
                    </a:cubicBezTo>
                    <a:cubicBezTo>
                      <a:pt x="247" y="51"/>
                      <a:pt x="247" y="51"/>
                      <a:pt x="247" y="51"/>
                    </a:cubicBezTo>
                    <a:cubicBezTo>
                      <a:pt x="251" y="51"/>
                      <a:pt x="251" y="51"/>
                      <a:pt x="251" y="51"/>
                    </a:cubicBezTo>
                    <a:cubicBezTo>
                      <a:pt x="251" y="47"/>
                      <a:pt x="251" y="47"/>
                      <a:pt x="251" y="47"/>
                    </a:cubicBezTo>
                    <a:cubicBezTo>
                      <a:pt x="247" y="47"/>
                      <a:pt x="247" y="47"/>
                      <a:pt x="247" y="47"/>
                    </a:cubicBezTo>
                    <a:cubicBezTo>
                      <a:pt x="247" y="43"/>
                      <a:pt x="247" y="43"/>
                      <a:pt x="247" y="43"/>
                    </a:cubicBezTo>
                    <a:cubicBezTo>
                      <a:pt x="251" y="43"/>
                      <a:pt x="251" y="43"/>
                      <a:pt x="251" y="43"/>
                    </a:cubicBezTo>
                    <a:cubicBezTo>
                      <a:pt x="251" y="23"/>
                      <a:pt x="251" y="23"/>
                      <a:pt x="251" y="23"/>
                    </a:cubicBezTo>
                    <a:cubicBezTo>
                      <a:pt x="245" y="14"/>
                      <a:pt x="245" y="14"/>
                      <a:pt x="245" y="14"/>
                    </a:cubicBezTo>
                    <a:cubicBezTo>
                      <a:pt x="178" y="14"/>
                      <a:pt x="178" y="14"/>
                      <a:pt x="178" y="14"/>
                    </a:cubicBezTo>
                    <a:cubicBezTo>
                      <a:pt x="178" y="30"/>
                      <a:pt x="178" y="30"/>
                      <a:pt x="178" y="30"/>
                    </a:cubicBezTo>
                    <a:cubicBezTo>
                      <a:pt x="182" y="36"/>
                      <a:pt x="182" y="36"/>
                      <a:pt x="182" y="36"/>
                    </a:cubicBezTo>
                    <a:cubicBezTo>
                      <a:pt x="178" y="36"/>
                      <a:pt x="178" y="36"/>
                      <a:pt x="178" y="36"/>
                    </a:cubicBezTo>
                    <a:cubicBezTo>
                      <a:pt x="178" y="40"/>
                      <a:pt x="178" y="40"/>
                      <a:pt x="178" y="40"/>
                    </a:cubicBezTo>
                    <a:cubicBezTo>
                      <a:pt x="182" y="40"/>
                      <a:pt x="182" y="40"/>
                      <a:pt x="182" y="40"/>
                    </a:cubicBezTo>
                    <a:cubicBezTo>
                      <a:pt x="182" y="43"/>
                      <a:pt x="182" y="43"/>
                      <a:pt x="182" y="43"/>
                    </a:cubicBezTo>
                    <a:cubicBezTo>
                      <a:pt x="178" y="43"/>
                      <a:pt x="178" y="43"/>
                      <a:pt x="178" y="43"/>
                    </a:cubicBezTo>
                    <a:cubicBezTo>
                      <a:pt x="178" y="47"/>
                      <a:pt x="178" y="47"/>
                      <a:pt x="178" y="47"/>
                    </a:cubicBezTo>
                    <a:cubicBezTo>
                      <a:pt x="182" y="47"/>
                      <a:pt x="182" y="47"/>
                      <a:pt x="182" y="47"/>
                    </a:cubicBezTo>
                    <a:cubicBezTo>
                      <a:pt x="182" y="51"/>
                      <a:pt x="182" y="51"/>
                      <a:pt x="182" y="51"/>
                    </a:cubicBezTo>
                    <a:cubicBezTo>
                      <a:pt x="178" y="51"/>
                      <a:pt x="178" y="51"/>
                      <a:pt x="178" y="51"/>
                    </a:cubicBezTo>
                    <a:cubicBezTo>
                      <a:pt x="178" y="55"/>
                      <a:pt x="178" y="55"/>
                      <a:pt x="178" y="55"/>
                    </a:cubicBezTo>
                    <a:cubicBezTo>
                      <a:pt x="182" y="55"/>
                      <a:pt x="182" y="55"/>
                      <a:pt x="182" y="55"/>
                    </a:cubicBezTo>
                    <a:cubicBezTo>
                      <a:pt x="182" y="58"/>
                      <a:pt x="182" y="58"/>
                      <a:pt x="182" y="58"/>
                    </a:cubicBezTo>
                    <a:cubicBezTo>
                      <a:pt x="178" y="58"/>
                      <a:pt x="178" y="58"/>
                      <a:pt x="178" y="58"/>
                    </a:cubicBezTo>
                    <a:cubicBezTo>
                      <a:pt x="178" y="62"/>
                      <a:pt x="178" y="62"/>
                      <a:pt x="178" y="62"/>
                    </a:cubicBezTo>
                    <a:cubicBezTo>
                      <a:pt x="182" y="62"/>
                      <a:pt x="182" y="62"/>
                      <a:pt x="182" y="62"/>
                    </a:cubicBezTo>
                    <a:cubicBezTo>
                      <a:pt x="182" y="66"/>
                      <a:pt x="182" y="66"/>
                      <a:pt x="182" y="66"/>
                    </a:cubicBezTo>
                    <a:cubicBezTo>
                      <a:pt x="178" y="66"/>
                      <a:pt x="178" y="66"/>
                      <a:pt x="178" y="66"/>
                    </a:cubicBezTo>
                    <a:cubicBezTo>
                      <a:pt x="178" y="70"/>
                      <a:pt x="178" y="70"/>
                      <a:pt x="178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3"/>
                      <a:pt x="182" y="73"/>
                      <a:pt x="182" y="73"/>
                    </a:cubicBezTo>
                    <a:cubicBezTo>
                      <a:pt x="178" y="73"/>
                      <a:pt x="178" y="73"/>
                      <a:pt x="178" y="73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82" y="77"/>
                      <a:pt x="182" y="77"/>
                      <a:pt x="182" y="77"/>
                    </a:cubicBezTo>
                    <a:cubicBezTo>
                      <a:pt x="182" y="81"/>
                      <a:pt x="182" y="81"/>
                      <a:pt x="182" y="81"/>
                    </a:cubicBezTo>
                    <a:cubicBezTo>
                      <a:pt x="178" y="81"/>
                      <a:pt x="178" y="81"/>
                      <a:pt x="178" y="81"/>
                    </a:cubicBezTo>
                    <a:cubicBezTo>
                      <a:pt x="178" y="84"/>
                      <a:pt x="178" y="84"/>
                      <a:pt x="178" y="84"/>
                    </a:cubicBezTo>
                    <a:cubicBezTo>
                      <a:pt x="182" y="84"/>
                      <a:pt x="182" y="84"/>
                      <a:pt x="182" y="84"/>
                    </a:cubicBezTo>
                    <a:cubicBezTo>
                      <a:pt x="182" y="88"/>
                      <a:pt x="182" y="88"/>
                      <a:pt x="182" y="88"/>
                    </a:cubicBezTo>
                    <a:cubicBezTo>
                      <a:pt x="178" y="88"/>
                      <a:pt x="178" y="88"/>
                      <a:pt x="178" y="88"/>
                    </a:cubicBezTo>
                    <a:cubicBezTo>
                      <a:pt x="178" y="92"/>
                      <a:pt x="178" y="92"/>
                      <a:pt x="178" y="92"/>
                    </a:cubicBezTo>
                    <a:cubicBezTo>
                      <a:pt x="182" y="92"/>
                      <a:pt x="182" y="92"/>
                      <a:pt x="182" y="92"/>
                    </a:cubicBezTo>
                    <a:cubicBezTo>
                      <a:pt x="182" y="96"/>
                      <a:pt x="182" y="96"/>
                      <a:pt x="182" y="96"/>
                    </a:cubicBezTo>
                    <a:cubicBezTo>
                      <a:pt x="178" y="96"/>
                      <a:pt x="178" y="96"/>
                      <a:pt x="178" y="96"/>
                    </a:cubicBezTo>
                    <a:cubicBezTo>
                      <a:pt x="178" y="99"/>
                      <a:pt x="178" y="99"/>
                      <a:pt x="178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103"/>
                      <a:pt x="182" y="103"/>
                      <a:pt x="182" y="103"/>
                    </a:cubicBezTo>
                    <a:cubicBezTo>
                      <a:pt x="178" y="103"/>
                      <a:pt x="178" y="103"/>
                      <a:pt x="178" y="103"/>
                    </a:cubicBezTo>
                    <a:cubicBezTo>
                      <a:pt x="178" y="107"/>
                      <a:pt x="178" y="107"/>
                      <a:pt x="178" y="107"/>
                    </a:cubicBezTo>
                    <a:cubicBezTo>
                      <a:pt x="182" y="107"/>
                      <a:pt x="182" y="107"/>
                      <a:pt x="182" y="107"/>
                    </a:cubicBezTo>
                    <a:cubicBezTo>
                      <a:pt x="182" y="110"/>
                      <a:pt x="182" y="110"/>
                      <a:pt x="182" y="110"/>
                    </a:cubicBezTo>
                    <a:cubicBezTo>
                      <a:pt x="178" y="110"/>
                      <a:pt x="178" y="110"/>
                      <a:pt x="178" y="110"/>
                    </a:cubicBezTo>
                    <a:cubicBezTo>
                      <a:pt x="178" y="114"/>
                      <a:pt x="178" y="114"/>
                      <a:pt x="178" y="114"/>
                    </a:cubicBezTo>
                    <a:cubicBezTo>
                      <a:pt x="182" y="114"/>
                      <a:pt x="182" y="114"/>
                      <a:pt x="182" y="114"/>
                    </a:cubicBezTo>
                    <a:cubicBezTo>
                      <a:pt x="182" y="118"/>
                      <a:pt x="182" y="118"/>
                      <a:pt x="182" y="118"/>
                    </a:cubicBezTo>
                    <a:cubicBezTo>
                      <a:pt x="178" y="118"/>
                      <a:pt x="178" y="118"/>
                      <a:pt x="178" y="118"/>
                    </a:cubicBezTo>
                    <a:cubicBezTo>
                      <a:pt x="178" y="122"/>
                      <a:pt x="178" y="122"/>
                      <a:pt x="178" y="122"/>
                    </a:cubicBezTo>
                    <a:cubicBezTo>
                      <a:pt x="182" y="122"/>
                      <a:pt x="182" y="122"/>
                      <a:pt x="182" y="122"/>
                    </a:cubicBezTo>
                    <a:cubicBezTo>
                      <a:pt x="182" y="125"/>
                      <a:pt x="182" y="125"/>
                      <a:pt x="182" y="125"/>
                    </a:cubicBezTo>
                    <a:cubicBezTo>
                      <a:pt x="178" y="125"/>
                      <a:pt x="178" y="125"/>
                      <a:pt x="178" y="125"/>
                    </a:cubicBezTo>
                    <a:cubicBezTo>
                      <a:pt x="178" y="129"/>
                      <a:pt x="178" y="129"/>
                      <a:pt x="178" y="129"/>
                    </a:cubicBezTo>
                    <a:cubicBezTo>
                      <a:pt x="173" y="127"/>
                      <a:pt x="173" y="127"/>
                      <a:pt x="173" y="127"/>
                    </a:cubicBezTo>
                    <a:cubicBezTo>
                      <a:pt x="173" y="114"/>
                      <a:pt x="173" y="114"/>
                      <a:pt x="173" y="114"/>
                    </a:cubicBezTo>
                    <a:cubicBezTo>
                      <a:pt x="165" y="110"/>
                      <a:pt x="165" y="110"/>
                      <a:pt x="165" y="110"/>
                    </a:cubicBezTo>
                    <a:cubicBezTo>
                      <a:pt x="165" y="101"/>
                      <a:pt x="165" y="101"/>
                      <a:pt x="165" y="101"/>
                    </a:cubicBezTo>
                    <a:cubicBezTo>
                      <a:pt x="145" y="101"/>
                      <a:pt x="145" y="101"/>
                      <a:pt x="145" y="101"/>
                    </a:cubicBezTo>
                    <a:cubicBezTo>
                      <a:pt x="145" y="105"/>
                      <a:pt x="145" y="105"/>
                      <a:pt x="145" y="105"/>
                    </a:cubicBezTo>
                    <a:cubicBezTo>
                      <a:pt x="135" y="105"/>
                      <a:pt x="135" y="105"/>
                      <a:pt x="135" y="105"/>
                    </a:cubicBezTo>
                    <a:cubicBezTo>
                      <a:pt x="135" y="110"/>
                      <a:pt x="135" y="110"/>
                      <a:pt x="135" y="110"/>
                    </a:cubicBezTo>
                    <a:cubicBezTo>
                      <a:pt x="112" y="110"/>
                      <a:pt x="112" y="110"/>
                      <a:pt x="112" y="110"/>
                    </a:cubicBezTo>
                    <a:cubicBezTo>
                      <a:pt x="111" y="111"/>
                      <a:pt x="111" y="111"/>
                      <a:pt x="111" y="111"/>
                    </a:cubicBezTo>
                    <a:cubicBezTo>
                      <a:pt x="111" y="153"/>
                      <a:pt x="111" y="153"/>
                      <a:pt x="111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100" y="157"/>
                      <a:pt x="100" y="157"/>
                      <a:pt x="100" y="157"/>
                    </a:cubicBezTo>
                    <a:cubicBezTo>
                      <a:pt x="96" y="156"/>
                      <a:pt x="96" y="156"/>
                      <a:pt x="96" y="156"/>
                    </a:cubicBezTo>
                    <a:cubicBezTo>
                      <a:pt x="96" y="128"/>
                      <a:pt x="96" y="128"/>
                      <a:pt x="96" y="128"/>
                    </a:cubicBezTo>
                    <a:cubicBezTo>
                      <a:pt x="89" y="128"/>
                      <a:pt x="89" y="128"/>
                      <a:pt x="89" y="128"/>
                    </a:cubicBezTo>
                    <a:cubicBezTo>
                      <a:pt x="84" y="135"/>
                      <a:pt x="84" y="135"/>
                      <a:pt x="84" y="135"/>
                    </a:cubicBezTo>
                    <a:cubicBezTo>
                      <a:pt x="79" y="135"/>
                      <a:pt x="79" y="135"/>
                      <a:pt x="79" y="135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44" y="128"/>
                      <a:pt x="44" y="128"/>
                      <a:pt x="44" y="128"/>
                    </a:cubicBezTo>
                    <a:cubicBezTo>
                      <a:pt x="44" y="145"/>
                      <a:pt x="44" y="145"/>
                      <a:pt x="44" y="145"/>
                    </a:cubicBezTo>
                    <a:cubicBezTo>
                      <a:pt x="29" y="142"/>
                      <a:pt x="29" y="142"/>
                      <a:pt x="29" y="142"/>
                    </a:cubicBezTo>
                    <a:cubicBezTo>
                      <a:pt x="26" y="128"/>
                      <a:pt x="26" y="128"/>
                      <a:pt x="26" y="128"/>
                    </a:cubicBezTo>
                    <a:cubicBezTo>
                      <a:pt x="22" y="128"/>
                      <a:pt x="22" y="128"/>
                      <a:pt x="22" y="128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9" y="98"/>
                      <a:pt x="19" y="98"/>
                      <a:pt x="19" y="98"/>
                    </a:cubicBezTo>
                    <a:cubicBezTo>
                      <a:pt x="19" y="94"/>
                      <a:pt x="19" y="94"/>
                      <a:pt x="19" y="94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14" y="92"/>
                      <a:pt x="14" y="92"/>
                      <a:pt x="14" y="92"/>
                    </a:cubicBezTo>
                    <a:cubicBezTo>
                      <a:pt x="11" y="94"/>
                      <a:pt x="11" y="94"/>
                      <a:pt x="11" y="94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13" y="99"/>
                      <a:pt x="13" y="99"/>
                      <a:pt x="13" y="99"/>
                    </a:cubicBezTo>
                    <a:cubicBezTo>
                      <a:pt x="9" y="129"/>
                      <a:pt x="9" y="129"/>
                      <a:pt x="9" y="129"/>
                    </a:cubicBezTo>
                    <a:cubicBezTo>
                      <a:pt x="6" y="129"/>
                      <a:pt x="6" y="129"/>
                      <a:pt x="6" y="129"/>
                    </a:cubicBezTo>
                    <a:cubicBezTo>
                      <a:pt x="3" y="142"/>
                      <a:pt x="3" y="142"/>
                      <a:pt x="3" y="142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1459" y="182"/>
                      <a:pt x="1459" y="182"/>
                      <a:pt x="1459" y="1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800"/>
              </a:p>
            </p:txBody>
          </p:sp>
          <p:sp>
            <p:nvSpPr>
              <p:cNvPr id="5" name="Freeform 7">
                <a:extLst>
                  <a:ext uri="{FF2B5EF4-FFF2-40B4-BE49-F238E27FC236}">
                    <a16:creationId xmlns:a16="http://schemas.microsoft.com/office/drawing/2014/main" id="{1E0A65E9-0572-4165-BAA4-7FCD16F7B7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flipH="1">
                <a:off x="6184751" y="5737141"/>
                <a:ext cx="2958970" cy="886329"/>
              </a:xfrm>
              <a:custGeom>
                <a:avLst/>
                <a:gdLst>
                  <a:gd name="T0" fmla="*/ 59 w 1460"/>
                  <a:gd name="T1" fmla="*/ 347 h 410"/>
                  <a:gd name="T2" fmla="*/ 82 w 1460"/>
                  <a:gd name="T3" fmla="*/ 338 h 410"/>
                  <a:gd name="T4" fmla="*/ 130 w 1460"/>
                  <a:gd name="T5" fmla="*/ 350 h 410"/>
                  <a:gd name="T6" fmla="*/ 162 w 1460"/>
                  <a:gd name="T7" fmla="*/ 358 h 410"/>
                  <a:gd name="T8" fmla="*/ 225 w 1460"/>
                  <a:gd name="T9" fmla="*/ 295 h 410"/>
                  <a:gd name="T10" fmla="*/ 257 w 1460"/>
                  <a:gd name="T11" fmla="*/ 273 h 410"/>
                  <a:gd name="T12" fmla="*/ 309 w 1460"/>
                  <a:gd name="T13" fmla="*/ 361 h 410"/>
                  <a:gd name="T14" fmla="*/ 343 w 1460"/>
                  <a:gd name="T15" fmla="*/ 340 h 410"/>
                  <a:gd name="T16" fmla="*/ 388 w 1460"/>
                  <a:gd name="T17" fmla="*/ 187 h 410"/>
                  <a:gd name="T18" fmla="*/ 391 w 1460"/>
                  <a:gd name="T19" fmla="*/ 144 h 410"/>
                  <a:gd name="T20" fmla="*/ 395 w 1460"/>
                  <a:gd name="T21" fmla="*/ 46 h 410"/>
                  <a:gd name="T22" fmla="*/ 397 w 1460"/>
                  <a:gd name="T23" fmla="*/ 46 h 410"/>
                  <a:gd name="T24" fmla="*/ 401 w 1460"/>
                  <a:gd name="T25" fmla="*/ 144 h 410"/>
                  <a:gd name="T26" fmla="*/ 404 w 1460"/>
                  <a:gd name="T27" fmla="*/ 187 h 410"/>
                  <a:gd name="T28" fmla="*/ 439 w 1460"/>
                  <a:gd name="T29" fmla="*/ 369 h 410"/>
                  <a:gd name="T30" fmla="*/ 458 w 1460"/>
                  <a:gd name="T31" fmla="*/ 387 h 410"/>
                  <a:gd name="T32" fmla="*/ 479 w 1460"/>
                  <a:gd name="T33" fmla="*/ 373 h 410"/>
                  <a:gd name="T34" fmla="*/ 544 w 1460"/>
                  <a:gd name="T35" fmla="*/ 377 h 410"/>
                  <a:gd name="T36" fmla="*/ 562 w 1460"/>
                  <a:gd name="T37" fmla="*/ 390 h 410"/>
                  <a:gd name="T38" fmla="*/ 588 w 1460"/>
                  <a:gd name="T39" fmla="*/ 379 h 410"/>
                  <a:gd name="T40" fmla="*/ 602 w 1460"/>
                  <a:gd name="T41" fmla="*/ 377 h 410"/>
                  <a:gd name="T42" fmla="*/ 617 w 1460"/>
                  <a:gd name="T43" fmla="*/ 382 h 410"/>
                  <a:gd name="T44" fmla="*/ 625 w 1460"/>
                  <a:gd name="T45" fmla="*/ 373 h 410"/>
                  <a:gd name="T46" fmla="*/ 683 w 1460"/>
                  <a:gd name="T47" fmla="*/ 364 h 410"/>
                  <a:gd name="T48" fmla="*/ 702 w 1460"/>
                  <a:gd name="T49" fmla="*/ 364 h 410"/>
                  <a:gd name="T50" fmla="*/ 744 w 1460"/>
                  <a:gd name="T51" fmla="*/ 300 h 410"/>
                  <a:gd name="T52" fmla="*/ 758 w 1460"/>
                  <a:gd name="T53" fmla="*/ 302 h 410"/>
                  <a:gd name="T54" fmla="*/ 778 w 1460"/>
                  <a:gd name="T55" fmla="*/ 313 h 410"/>
                  <a:gd name="T56" fmla="*/ 801 w 1460"/>
                  <a:gd name="T57" fmla="*/ 324 h 410"/>
                  <a:gd name="T58" fmla="*/ 832 w 1460"/>
                  <a:gd name="T59" fmla="*/ 306 h 410"/>
                  <a:gd name="T60" fmla="*/ 843 w 1460"/>
                  <a:gd name="T61" fmla="*/ 355 h 410"/>
                  <a:gd name="T62" fmla="*/ 869 w 1460"/>
                  <a:gd name="T63" fmla="*/ 314 h 410"/>
                  <a:gd name="T64" fmla="*/ 881 w 1460"/>
                  <a:gd name="T65" fmla="*/ 272 h 410"/>
                  <a:gd name="T66" fmla="*/ 893 w 1460"/>
                  <a:gd name="T67" fmla="*/ 251 h 410"/>
                  <a:gd name="T68" fmla="*/ 930 w 1460"/>
                  <a:gd name="T69" fmla="*/ 231 h 410"/>
                  <a:gd name="T70" fmla="*/ 947 w 1460"/>
                  <a:gd name="T71" fmla="*/ 227 h 410"/>
                  <a:gd name="T72" fmla="*/ 968 w 1460"/>
                  <a:gd name="T73" fmla="*/ 261 h 410"/>
                  <a:gd name="T74" fmla="*/ 994 w 1460"/>
                  <a:gd name="T75" fmla="*/ 315 h 410"/>
                  <a:gd name="T76" fmla="*/ 1035 w 1460"/>
                  <a:gd name="T77" fmla="*/ 327 h 410"/>
                  <a:gd name="T78" fmla="*/ 1044 w 1460"/>
                  <a:gd name="T79" fmla="*/ 322 h 410"/>
                  <a:gd name="T80" fmla="*/ 1069 w 1460"/>
                  <a:gd name="T81" fmla="*/ 305 h 410"/>
                  <a:gd name="T82" fmla="*/ 1084 w 1460"/>
                  <a:gd name="T83" fmla="*/ 257 h 410"/>
                  <a:gd name="T84" fmla="*/ 1129 w 1460"/>
                  <a:gd name="T85" fmla="*/ 280 h 410"/>
                  <a:gd name="T86" fmla="*/ 1142 w 1460"/>
                  <a:gd name="T87" fmla="*/ 329 h 410"/>
                  <a:gd name="T88" fmla="*/ 1161 w 1460"/>
                  <a:gd name="T89" fmla="*/ 340 h 410"/>
                  <a:gd name="T90" fmla="*/ 1187 w 1460"/>
                  <a:gd name="T91" fmla="*/ 340 h 410"/>
                  <a:gd name="T92" fmla="*/ 1209 w 1460"/>
                  <a:gd name="T93" fmla="*/ 336 h 410"/>
                  <a:gd name="T94" fmla="*/ 1231 w 1460"/>
                  <a:gd name="T95" fmla="*/ 322 h 410"/>
                  <a:gd name="T96" fmla="*/ 1257 w 1460"/>
                  <a:gd name="T97" fmla="*/ 318 h 410"/>
                  <a:gd name="T98" fmla="*/ 1294 w 1460"/>
                  <a:gd name="T99" fmla="*/ 344 h 410"/>
                  <a:gd name="T100" fmla="*/ 1330 w 1460"/>
                  <a:gd name="T101" fmla="*/ 327 h 410"/>
                  <a:gd name="T102" fmla="*/ 1351 w 1460"/>
                  <a:gd name="T103" fmla="*/ 165 h 410"/>
                  <a:gd name="T104" fmla="*/ 1401 w 1460"/>
                  <a:gd name="T105" fmla="*/ 152 h 410"/>
                  <a:gd name="T106" fmla="*/ 1426 w 1460"/>
                  <a:gd name="T107" fmla="*/ 281 h 410"/>
                  <a:gd name="T108" fmla="*/ 1460 w 1460"/>
                  <a:gd name="T109" fmla="*/ 41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0" h="410">
                    <a:moveTo>
                      <a:pt x="0" y="410"/>
                    </a:moveTo>
                    <a:cubicBezTo>
                      <a:pt x="0" y="321"/>
                      <a:pt x="0" y="321"/>
                      <a:pt x="0" y="321"/>
                    </a:cubicBezTo>
                    <a:cubicBezTo>
                      <a:pt x="8" y="321"/>
                      <a:pt x="16" y="321"/>
                      <a:pt x="24" y="321"/>
                    </a:cubicBezTo>
                    <a:cubicBezTo>
                      <a:pt x="24" y="326"/>
                      <a:pt x="24" y="330"/>
                      <a:pt x="24" y="335"/>
                    </a:cubicBezTo>
                    <a:cubicBezTo>
                      <a:pt x="30" y="335"/>
                      <a:pt x="37" y="335"/>
                      <a:pt x="43" y="335"/>
                    </a:cubicBezTo>
                    <a:cubicBezTo>
                      <a:pt x="43" y="339"/>
                      <a:pt x="43" y="343"/>
                      <a:pt x="43" y="347"/>
                    </a:cubicBezTo>
                    <a:cubicBezTo>
                      <a:pt x="48" y="347"/>
                      <a:pt x="54" y="347"/>
                      <a:pt x="59" y="347"/>
                    </a:cubicBezTo>
                    <a:cubicBezTo>
                      <a:pt x="59" y="339"/>
                      <a:pt x="59" y="331"/>
                      <a:pt x="59" y="324"/>
                    </a:cubicBezTo>
                    <a:cubicBezTo>
                      <a:pt x="62" y="324"/>
                      <a:pt x="64" y="324"/>
                      <a:pt x="67" y="324"/>
                    </a:cubicBezTo>
                    <a:cubicBezTo>
                      <a:pt x="67" y="323"/>
                      <a:pt x="67" y="322"/>
                      <a:pt x="67" y="321"/>
                    </a:cubicBezTo>
                    <a:cubicBezTo>
                      <a:pt x="69" y="321"/>
                      <a:pt x="71" y="321"/>
                      <a:pt x="73" y="321"/>
                    </a:cubicBezTo>
                    <a:cubicBezTo>
                      <a:pt x="73" y="322"/>
                      <a:pt x="73" y="323"/>
                      <a:pt x="73" y="324"/>
                    </a:cubicBezTo>
                    <a:cubicBezTo>
                      <a:pt x="76" y="324"/>
                      <a:pt x="79" y="324"/>
                      <a:pt x="82" y="324"/>
                    </a:cubicBezTo>
                    <a:cubicBezTo>
                      <a:pt x="82" y="329"/>
                      <a:pt x="82" y="333"/>
                      <a:pt x="82" y="338"/>
                    </a:cubicBezTo>
                    <a:cubicBezTo>
                      <a:pt x="91" y="338"/>
                      <a:pt x="101" y="338"/>
                      <a:pt x="110" y="338"/>
                    </a:cubicBezTo>
                    <a:cubicBezTo>
                      <a:pt x="110" y="340"/>
                      <a:pt x="110" y="342"/>
                      <a:pt x="110" y="344"/>
                    </a:cubicBezTo>
                    <a:cubicBezTo>
                      <a:pt x="111" y="344"/>
                      <a:pt x="113" y="344"/>
                      <a:pt x="114" y="344"/>
                    </a:cubicBezTo>
                    <a:cubicBezTo>
                      <a:pt x="114" y="347"/>
                      <a:pt x="114" y="349"/>
                      <a:pt x="114" y="352"/>
                    </a:cubicBezTo>
                    <a:cubicBezTo>
                      <a:pt x="117" y="352"/>
                      <a:pt x="121" y="352"/>
                      <a:pt x="124" y="352"/>
                    </a:cubicBezTo>
                    <a:cubicBezTo>
                      <a:pt x="124" y="351"/>
                      <a:pt x="124" y="350"/>
                      <a:pt x="124" y="350"/>
                    </a:cubicBezTo>
                    <a:cubicBezTo>
                      <a:pt x="126" y="350"/>
                      <a:pt x="128" y="350"/>
                      <a:pt x="130" y="350"/>
                    </a:cubicBezTo>
                    <a:cubicBezTo>
                      <a:pt x="130" y="350"/>
                      <a:pt x="130" y="351"/>
                      <a:pt x="130" y="352"/>
                    </a:cubicBezTo>
                    <a:cubicBezTo>
                      <a:pt x="134" y="352"/>
                      <a:pt x="139" y="352"/>
                      <a:pt x="144" y="352"/>
                    </a:cubicBezTo>
                    <a:cubicBezTo>
                      <a:pt x="144" y="354"/>
                      <a:pt x="144" y="356"/>
                      <a:pt x="144" y="358"/>
                    </a:cubicBezTo>
                    <a:cubicBezTo>
                      <a:pt x="148" y="358"/>
                      <a:pt x="152" y="358"/>
                      <a:pt x="156" y="358"/>
                    </a:cubicBezTo>
                    <a:cubicBezTo>
                      <a:pt x="156" y="357"/>
                      <a:pt x="156" y="357"/>
                      <a:pt x="156" y="356"/>
                    </a:cubicBezTo>
                    <a:cubicBezTo>
                      <a:pt x="158" y="356"/>
                      <a:pt x="160" y="356"/>
                      <a:pt x="162" y="356"/>
                    </a:cubicBezTo>
                    <a:cubicBezTo>
                      <a:pt x="162" y="357"/>
                      <a:pt x="162" y="357"/>
                      <a:pt x="162" y="358"/>
                    </a:cubicBezTo>
                    <a:cubicBezTo>
                      <a:pt x="166" y="358"/>
                      <a:pt x="170" y="358"/>
                      <a:pt x="173" y="358"/>
                    </a:cubicBezTo>
                    <a:cubicBezTo>
                      <a:pt x="173" y="240"/>
                      <a:pt x="173" y="240"/>
                      <a:pt x="173" y="240"/>
                    </a:cubicBezTo>
                    <a:cubicBezTo>
                      <a:pt x="186" y="240"/>
                      <a:pt x="186" y="240"/>
                      <a:pt x="186" y="240"/>
                    </a:cubicBezTo>
                    <a:cubicBezTo>
                      <a:pt x="186" y="236"/>
                      <a:pt x="186" y="236"/>
                      <a:pt x="186" y="236"/>
                    </a:cubicBezTo>
                    <a:cubicBezTo>
                      <a:pt x="214" y="241"/>
                      <a:pt x="214" y="241"/>
                      <a:pt x="214" y="241"/>
                    </a:cubicBezTo>
                    <a:cubicBezTo>
                      <a:pt x="214" y="259"/>
                      <a:pt x="214" y="277"/>
                      <a:pt x="214" y="295"/>
                    </a:cubicBezTo>
                    <a:cubicBezTo>
                      <a:pt x="218" y="295"/>
                      <a:pt x="222" y="295"/>
                      <a:pt x="225" y="295"/>
                    </a:cubicBezTo>
                    <a:cubicBezTo>
                      <a:pt x="226" y="295"/>
                      <a:pt x="226" y="294"/>
                      <a:pt x="227" y="293"/>
                    </a:cubicBezTo>
                    <a:cubicBezTo>
                      <a:pt x="228" y="293"/>
                      <a:pt x="230" y="293"/>
                      <a:pt x="231" y="293"/>
                    </a:cubicBezTo>
                    <a:cubicBezTo>
                      <a:pt x="232" y="294"/>
                      <a:pt x="232" y="295"/>
                      <a:pt x="233" y="295"/>
                    </a:cubicBezTo>
                    <a:cubicBezTo>
                      <a:pt x="237" y="295"/>
                      <a:pt x="242" y="295"/>
                      <a:pt x="246" y="295"/>
                    </a:cubicBezTo>
                    <a:cubicBezTo>
                      <a:pt x="246" y="306"/>
                      <a:pt x="246" y="316"/>
                      <a:pt x="246" y="326"/>
                    </a:cubicBezTo>
                    <a:cubicBezTo>
                      <a:pt x="250" y="326"/>
                      <a:pt x="253" y="326"/>
                      <a:pt x="257" y="326"/>
                    </a:cubicBezTo>
                    <a:cubicBezTo>
                      <a:pt x="257" y="309"/>
                      <a:pt x="257" y="291"/>
                      <a:pt x="257" y="273"/>
                    </a:cubicBezTo>
                    <a:cubicBezTo>
                      <a:pt x="259" y="273"/>
                      <a:pt x="261" y="273"/>
                      <a:pt x="262" y="273"/>
                    </a:cubicBezTo>
                    <a:cubicBezTo>
                      <a:pt x="262" y="272"/>
                      <a:pt x="262" y="270"/>
                      <a:pt x="262" y="269"/>
                    </a:cubicBezTo>
                    <a:cubicBezTo>
                      <a:pt x="274" y="269"/>
                      <a:pt x="286" y="269"/>
                      <a:pt x="298" y="269"/>
                    </a:cubicBezTo>
                    <a:cubicBezTo>
                      <a:pt x="299" y="270"/>
                      <a:pt x="300" y="271"/>
                      <a:pt x="301" y="272"/>
                    </a:cubicBezTo>
                    <a:cubicBezTo>
                      <a:pt x="301" y="300"/>
                      <a:pt x="301" y="327"/>
                      <a:pt x="301" y="355"/>
                    </a:cubicBezTo>
                    <a:cubicBezTo>
                      <a:pt x="303" y="355"/>
                      <a:pt x="306" y="355"/>
                      <a:pt x="309" y="355"/>
                    </a:cubicBezTo>
                    <a:cubicBezTo>
                      <a:pt x="309" y="357"/>
                      <a:pt x="309" y="359"/>
                      <a:pt x="309" y="361"/>
                    </a:cubicBezTo>
                    <a:cubicBezTo>
                      <a:pt x="311" y="361"/>
                      <a:pt x="314" y="361"/>
                      <a:pt x="316" y="361"/>
                    </a:cubicBezTo>
                    <a:cubicBezTo>
                      <a:pt x="316" y="354"/>
                      <a:pt x="316" y="347"/>
                      <a:pt x="316" y="340"/>
                    </a:cubicBezTo>
                    <a:cubicBezTo>
                      <a:pt x="319" y="340"/>
                      <a:pt x="323" y="340"/>
                      <a:pt x="326" y="340"/>
                    </a:cubicBezTo>
                    <a:cubicBezTo>
                      <a:pt x="326" y="339"/>
                      <a:pt x="326" y="338"/>
                      <a:pt x="326" y="337"/>
                    </a:cubicBezTo>
                    <a:cubicBezTo>
                      <a:pt x="330" y="337"/>
                      <a:pt x="333" y="337"/>
                      <a:pt x="337" y="337"/>
                    </a:cubicBezTo>
                    <a:cubicBezTo>
                      <a:pt x="337" y="338"/>
                      <a:pt x="337" y="339"/>
                      <a:pt x="337" y="340"/>
                    </a:cubicBezTo>
                    <a:cubicBezTo>
                      <a:pt x="339" y="340"/>
                      <a:pt x="341" y="340"/>
                      <a:pt x="343" y="340"/>
                    </a:cubicBezTo>
                    <a:cubicBezTo>
                      <a:pt x="344" y="338"/>
                      <a:pt x="344" y="337"/>
                      <a:pt x="344" y="336"/>
                    </a:cubicBezTo>
                    <a:cubicBezTo>
                      <a:pt x="345" y="336"/>
                      <a:pt x="346" y="336"/>
                      <a:pt x="347" y="336"/>
                    </a:cubicBezTo>
                    <a:cubicBezTo>
                      <a:pt x="347" y="337"/>
                      <a:pt x="348" y="338"/>
                      <a:pt x="348" y="339"/>
                    </a:cubicBezTo>
                    <a:cubicBezTo>
                      <a:pt x="349" y="339"/>
                      <a:pt x="350" y="339"/>
                      <a:pt x="352" y="339"/>
                    </a:cubicBezTo>
                    <a:cubicBezTo>
                      <a:pt x="352" y="328"/>
                      <a:pt x="352" y="316"/>
                      <a:pt x="352" y="304"/>
                    </a:cubicBezTo>
                    <a:cubicBezTo>
                      <a:pt x="362" y="304"/>
                      <a:pt x="373" y="304"/>
                      <a:pt x="384" y="304"/>
                    </a:cubicBezTo>
                    <a:cubicBezTo>
                      <a:pt x="385" y="265"/>
                      <a:pt x="387" y="226"/>
                      <a:pt x="388" y="187"/>
                    </a:cubicBezTo>
                    <a:cubicBezTo>
                      <a:pt x="384" y="186"/>
                      <a:pt x="372" y="182"/>
                      <a:pt x="382" y="177"/>
                    </a:cubicBezTo>
                    <a:cubicBezTo>
                      <a:pt x="381" y="176"/>
                      <a:pt x="380" y="175"/>
                      <a:pt x="379" y="175"/>
                    </a:cubicBezTo>
                    <a:cubicBezTo>
                      <a:pt x="379" y="168"/>
                      <a:pt x="379" y="168"/>
                      <a:pt x="383" y="164"/>
                    </a:cubicBezTo>
                    <a:cubicBezTo>
                      <a:pt x="383" y="162"/>
                      <a:pt x="383" y="159"/>
                      <a:pt x="383" y="156"/>
                    </a:cubicBezTo>
                    <a:cubicBezTo>
                      <a:pt x="385" y="156"/>
                      <a:pt x="388" y="156"/>
                      <a:pt x="390" y="156"/>
                    </a:cubicBezTo>
                    <a:cubicBezTo>
                      <a:pt x="390" y="152"/>
                      <a:pt x="390" y="149"/>
                      <a:pt x="390" y="146"/>
                    </a:cubicBezTo>
                    <a:cubicBezTo>
                      <a:pt x="390" y="145"/>
                      <a:pt x="391" y="145"/>
                      <a:pt x="391" y="144"/>
                    </a:cubicBezTo>
                    <a:cubicBezTo>
                      <a:pt x="391" y="132"/>
                      <a:pt x="391" y="120"/>
                      <a:pt x="391" y="108"/>
                    </a:cubicBezTo>
                    <a:cubicBezTo>
                      <a:pt x="391" y="107"/>
                      <a:pt x="390" y="106"/>
                      <a:pt x="390" y="105"/>
                    </a:cubicBezTo>
                    <a:cubicBezTo>
                      <a:pt x="391" y="104"/>
                      <a:pt x="392" y="103"/>
                      <a:pt x="393" y="102"/>
                    </a:cubicBezTo>
                    <a:cubicBezTo>
                      <a:pt x="393" y="93"/>
                      <a:pt x="393" y="84"/>
                      <a:pt x="393" y="75"/>
                    </a:cubicBezTo>
                    <a:cubicBezTo>
                      <a:pt x="393" y="75"/>
                      <a:pt x="394" y="74"/>
                      <a:pt x="394" y="73"/>
                    </a:cubicBezTo>
                    <a:cubicBezTo>
                      <a:pt x="394" y="65"/>
                      <a:pt x="394" y="56"/>
                      <a:pt x="394" y="47"/>
                    </a:cubicBezTo>
                    <a:cubicBezTo>
                      <a:pt x="394" y="47"/>
                      <a:pt x="395" y="46"/>
                      <a:pt x="395" y="46"/>
                    </a:cubicBezTo>
                    <a:cubicBezTo>
                      <a:pt x="395" y="43"/>
                      <a:pt x="395" y="41"/>
                      <a:pt x="395" y="38"/>
                    </a:cubicBezTo>
                    <a:cubicBezTo>
                      <a:pt x="395" y="38"/>
                      <a:pt x="395" y="37"/>
                      <a:pt x="396" y="37"/>
                    </a:cubicBezTo>
                    <a:cubicBezTo>
                      <a:pt x="396" y="32"/>
                      <a:pt x="396" y="28"/>
                      <a:pt x="396" y="23"/>
                    </a:cubicBezTo>
                    <a:cubicBezTo>
                      <a:pt x="396" y="23"/>
                      <a:pt x="396" y="23"/>
                      <a:pt x="396" y="23"/>
                    </a:cubicBezTo>
                    <a:cubicBezTo>
                      <a:pt x="396" y="28"/>
                      <a:pt x="396" y="32"/>
                      <a:pt x="396" y="37"/>
                    </a:cubicBezTo>
                    <a:cubicBezTo>
                      <a:pt x="397" y="37"/>
                      <a:pt x="397" y="38"/>
                      <a:pt x="397" y="38"/>
                    </a:cubicBezTo>
                    <a:cubicBezTo>
                      <a:pt x="397" y="41"/>
                      <a:pt x="397" y="43"/>
                      <a:pt x="397" y="46"/>
                    </a:cubicBezTo>
                    <a:cubicBezTo>
                      <a:pt x="398" y="46"/>
                      <a:pt x="398" y="47"/>
                      <a:pt x="398" y="47"/>
                    </a:cubicBezTo>
                    <a:cubicBezTo>
                      <a:pt x="398" y="56"/>
                      <a:pt x="398" y="65"/>
                      <a:pt x="398" y="73"/>
                    </a:cubicBezTo>
                    <a:cubicBezTo>
                      <a:pt x="399" y="74"/>
                      <a:pt x="399" y="74"/>
                      <a:pt x="399" y="75"/>
                    </a:cubicBezTo>
                    <a:cubicBezTo>
                      <a:pt x="399" y="84"/>
                      <a:pt x="399" y="93"/>
                      <a:pt x="399" y="102"/>
                    </a:cubicBezTo>
                    <a:cubicBezTo>
                      <a:pt x="400" y="103"/>
                      <a:pt x="401" y="104"/>
                      <a:pt x="402" y="105"/>
                    </a:cubicBezTo>
                    <a:cubicBezTo>
                      <a:pt x="402" y="106"/>
                      <a:pt x="401" y="107"/>
                      <a:pt x="401" y="108"/>
                    </a:cubicBezTo>
                    <a:cubicBezTo>
                      <a:pt x="401" y="120"/>
                      <a:pt x="401" y="132"/>
                      <a:pt x="401" y="144"/>
                    </a:cubicBezTo>
                    <a:cubicBezTo>
                      <a:pt x="401" y="145"/>
                      <a:pt x="402" y="145"/>
                      <a:pt x="402" y="146"/>
                    </a:cubicBezTo>
                    <a:cubicBezTo>
                      <a:pt x="402" y="149"/>
                      <a:pt x="402" y="152"/>
                      <a:pt x="402" y="156"/>
                    </a:cubicBezTo>
                    <a:cubicBezTo>
                      <a:pt x="405" y="156"/>
                      <a:pt x="407" y="156"/>
                      <a:pt x="409" y="156"/>
                    </a:cubicBezTo>
                    <a:cubicBezTo>
                      <a:pt x="409" y="159"/>
                      <a:pt x="409" y="162"/>
                      <a:pt x="409" y="164"/>
                    </a:cubicBezTo>
                    <a:cubicBezTo>
                      <a:pt x="414" y="168"/>
                      <a:pt x="413" y="169"/>
                      <a:pt x="413" y="175"/>
                    </a:cubicBezTo>
                    <a:cubicBezTo>
                      <a:pt x="412" y="175"/>
                      <a:pt x="411" y="176"/>
                      <a:pt x="410" y="177"/>
                    </a:cubicBezTo>
                    <a:cubicBezTo>
                      <a:pt x="421" y="181"/>
                      <a:pt x="409" y="187"/>
                      <a:pt x="404" y="187"/>
                    </a:cubicBezTo>
                    <a:cubicBezTo>
                      <a:pt x="407" y="254"/>
                      <a:pt x="409" y="320"/>
                      <a:pt x="412" y="387"/>
                    </a:cubicBezTo>
                    <a:cubicBezTo>
                      <a:pt x="414" y="387"/>
                      <a:pt x="415" y="387"/>
                      <a:pt x="417" y="387"/>
                    </a:cubicBezTo>
                    <a:cubicBezTo>
                      <a:pt x="417" y="383"/>
                      <a:pt x="417" y="379"/>
                      <a:pt x="417" y="375"/>
                    </a:cubicBezTo>
                    <a:cubicBezTo>
                      <a:pt x="423" y="375"/>
                      <a:pt x="430" y="375"/>
                      <a:pt x="436" y="375"/>
                    </a:cubicBezTo>
                    <a:cubicBezTo>
                      <a:pt x="436" y="380"/>
                      <a:pt x="436" y="384"/>
                      <a:pt x="436" y="389"/>
                    </a:cubicBezTo>
                    <a:cubicBezTo>
                      <a:pt x="437" y="389"/>
                      <a:pt x="438" y="389"/>
                      <a:pt x="439" y="389"/>
                    </a:cubicBezTo>
                    <a:cubicBezTo>
                      <a:pt x="439" y="382"/>
                      <a:pt x="439" y="376"/>
                      <a:pt x="439" y="369"/>
                    </a:cubicBezTo>
                    <a:cubicBezTo>
                      <a:pt x="440" y="369"/>
                      <a:pt x="441" y="369"/>
                      <a:pt x="442" y="369"/>
                    </a:cubicBezTo>
                    <a:cubicBezTo>
                      <a:pt x="442" y="376"/>
                      <a:pt x="442" y="382"/>
                      <a:pt x="442" y="388"/>
                    </a:cubicBezTo>
                    <a:cubicBezTo>
                      <a:pt x="443" y="388"/>
                      <a:pt x="444" y="388"/>
                      <a:pt x="445" y="388"/>
                    </a:cubicBezTo>
                    <a:cubicBezTo>
                      <a:pt x="445" y="385"/>
                      <a:pt x="445" y="381"/>
                      <a:pt x="445" y="378"/>
                    </a:cubicBezTo>
                    <a:cubicBezTo>
                      <a:pt x="445" y="378"/>
                      <a:pt x="446" y="378"/>
                      <a:pt x="446" y="378"/>
                    </a:cubicBezTo>
                    <a:cubicBezTo>
                      <a:pt x="446" y="381"/>
                      <a:pt x="446" y="384"/>
                      <a:pt x="446" y="388"/>
                    </a:cubicBezTo>
                    <a:cubicBezTo>
                      <a:pt x="450" y="388"/>
                      <a:pt x="454" y="388"/>
                      <a:pt x="458" y="387"/>
                    </a:cubicBezTo>
                    <a:cubicBezTo>
                      <a:pt x="458" y="384"/>
                      <a:pt x="458" y="380"/>
                      <a:pt x="458" y="376"/>
                    </a:cubicBezTo>
                    <a:cubicBezTo>
                      <a:pt x="460" y="376"/>
                      <a:pt x="463" y="376"/>
                      <a:pt x="465" y="376"/>
                    </a:cubicBezTo>
                    <a:cubicBezTo>
                      <a:pt x="465" y="375"/>
                      <a:pt x="465" y="374"/>
                      <a:pt x="465" y="373"/>
                    </a:cubicBezTo>
                    <a:cubicBezTo>
                      <a:pt x="468" y="373"/>
                      <a:pt x="471" y="373"/>
                      <a:pt x="473" y="373"/>
                    </a:cubicBezTo>
                    <a:cubicBezTo>
                      <a:pt x="473" y="374"/>
                      <a:pt x="473" y="374"/>
                      <a:pt x="473" y="375"/>
                    </a:cubicBezTo>
                    <a:cubicBezTo>
                      <a:pt x="475" y="375"/>
                      <a:pt x="477" y="375"/>
                      <a:pt x="479" y="375"/>
                    </a:cubicBezTo>
                    <a:cubicBezTo>
                      <a:pt x="479" y="374"/>
                      <a:pt x="479" y="374"/>
                      <a:pt x="479" y="373"/>
                    </a:cubicBezTo>
                    <a:cubicBezTo>
                      <a:pt x="497" y="373"/>
                      <a:pt x="515" y="373"/>
                      <a:pt x="533" y="373"/>
                    </a:cubicBezTo>
                    <a:cubicBezTo>
                      <a:pt x="533" y="372"/>
                      <a:pt x="533" y="371"/>
                      <a:pt x="533" y="370"/>
                    </a:cubicBezTo>
                    <a:cubicBezTo>
                      <a:pt x="534" y="370"/>
                      <a:pt x="536" y="370"/>
                      <a:pt x="537" y="370"/>
                    </a:cubicBezTo>
                    <a:cubicBezTo>
                      <a:pt x="537" y="371"/>
                      <a:pt x="537" y="372"/>
                      <a:pt x="537" y="373"/>
                    </a:cubicBezTo>
                    <a:cubicBezTo>
                      <a:pt x="538" y="373"/>
                      <a:pt x="540" y="373"/>
                      <a:pt x="541" y="373"/>
                    </a:cubicBezTo>
                    <a:cubicBezTo>
                      <a:pt x="541" y="374"/>
                      <a:pt x="541" y="376"/>
                      <a:pt x="541" y="377"/>
                    </a:cubicBezTo>
                    <a:cubicBezTo>
                      <a:pt x="542" y="377"/>
                      <a:pt x="543" y="377"/>
                      <a:pt x="544" y="377"/>
                    </a:cubicBezTo>
                    <a:cubicBezTo>
                      <a:pt x="544" y="377"/>
                      <a:pt x="544" y="376"/>
                      <a:pt x="544" y="375"/>
                    </a:cubicBezTo>
                    <a:cubicBezTo>
                      <a:pt x="545" y="375"/>
                      <a:pt x="546" y="375"/>
                      <a:pt x="547" y="375"/>
                    </a:cubicBezTo>
                    <a:cubicBezTo>
                      <a:pt x="547" y="376"/>
                      <a:pt x="547" y="377"/>
                      <a:pt x="547" y="377"/>
                    </a:cubicBezTo>
                    <a:cubicBezTo>
                      <a:pt x="550" y="377"/>
                      <a:pt x="553" y="377"/>
                      <a:pt x="556" y="377"/>
                    </a:cubicBezTo>
                    <a:cubicBezTo>
                      <a:pt x="556" y="376"/>
                      <a:pt x="556" y="375"/>
                      <a:pt x="556" y="374"/>
                    </a:cubicBezTo>
                    <a:cubicBezTo>
                      <a:pt x="558" y="374"/>
                      <a:pt x="560" y="374"/>
                      <a:pt x="562" y="374"/>
                    </a:cubicBezTo>
                    <a:cubicBezTo>
                      <a:pt x="562" y="379"/>
                      <a:pt x="562" y="385"/>
                      <a:pt x="562" y="390"/>
                    </a:cubicBezTo>
                    <a:cubicBezTo>
                      <a:pt x="563" y="390"/>
                      <a:pt x="563" y="390"/>
                      <a:pt x="564" y="390"/>
                    </a:cubicBezTo>
                    <a:cubicBezTo>
                      <a:pt x="564" y="389"/>
                      <a:pt x="564" y="387"/>
                      <a:pt x="564" y="386"/>
                    </a:cubicBezTo>
                    <a:cubicBezTo>
                      <a:pt x="565" y="386"/>
                      <a:pt x="567" y="386"/>
                      <a:pt x="568" y="386"/>
                    </a:cubicBezTo>
                    <a:cubicBezTo>
                      <a:pt x="568" y="387"/>
                      <a:pt x="568" y="389"/>
                      <a:pt x="568" y="390"/>
                    </a:cubicBezTo>
                    <a:cubicBezTo>
                      <a:pt x="571" y="390"/>
                      <a:pt x="575" y="390"/>
                      <a:pt x="578" y="390"/>
                    </a:cubicBezTo>
                    <a:cubicBezTo>
                      <a:pt x="578" y="382"/>
                      <a:pt x="578" y="382"/>
                      <a:pt x="578" y="382"/>
                    </a:cubicBezTo>
                    <a:cubicBezTo>
                      <a:pt x="588" y="379"/>
                      <a:pt x="588" y="379"/>
                      <a:pt x="588" y="379"/>
                    </a:cubicBezTo>
                    <a:cubicBezTo>
                      <a:pt x="588" y="374"/>
                      <a:pt x="589" y="368"/>
                      <a:pt x="589" y="362"/>
                    </a:cubicBezTo>
                    <a:cubicBezTo>
                      <a:pt x="590" y="362"/>
                      <a:pt x="591" y="362"/>
                      <a:pt x="592" y="362"/>
                    </a:cubicBezTo>
                    <a:cubicBezTo>
                      <a:pt x="592" y="368"/>
                      <a:pt x="593" y="374"/>
                      <a:pt x="593" y="379"/>
                    </a:cubicBezTo>
                    <a:cubicBezTo>
                      <a:pt x="594" y="379"/>
                      <a:pt x="596" y="379"/>
                      <a:pt x="597" y="379"/>
                    </a:cubicBezTo>
                    <a:cubicBezTo>
                      <a:pt x="597" y="374"/>
                      <a:pt x="597" y="368"/>
                      <a:pt x="598" y="362"/>
                    </a:cubicBezTo>
                    <a:cubicBezTo>
                      <a:pt x="599" y="362"/>
                      <a:pt x="600" y="362"/>
                      <a:pt x="601" y="362"/>
                    </a:cubicBezTo>
                    <a:cubicBezTo>
                      <a:pt x="601" y="367"/>
                      <a:pt x="602" y="372"/>
                      <a:pt x="602" y="377"/>
                    </a:cubicBezTo>
                    <a:cubicBezTo>
                      <a:pt x="603" y="377"/>
                      <a:pt x="604" y="377"/>
                      <a:pt x="606" y="377"/>
                    </a:cubicBezTo>
                    <a:cubicBezTo>
                      <a:pt x="606" y="378"/>
                      <a:pt x="606" y="378"/>
                      <a:pt x="606" y="379"/>
                    </a:cubicBezTo>
                    <a:cubicBezTo>
                      <a:pt x="607" y="379"/>
                      <a:pt x="609" y="379"/>
                      <a:pt x="610" y="379"/>
                    </a:cubicBezTo>
                    <a:cubicBezTo>
                      <a:pt x="610" y="378"/>
                      <a:pt x="610" y="378"/>
                      <a:pt x="610" y="377"/>
                    </a:cubicBezTo>
                    <a:cubicBezTo>
                      <a:pt x="612" y="377"/>
                      <a:pt x="613" y="377"/>
                      <a:pt x="615" y="377"/>
                    </a:cubicBezTo>
                    <a:cubicBezTo>
                      <a:pt x="615" y="379"/>
                      <a:pt x="615" y="380"/>
                      <a:pt x="615" y="381"/>
                    </a:cubicBezTo>
                    <a:cubicBezTo>
                      <a:pt x="616" y="382"/>
                      <a:pt x="617" y="382"/>
                      <a:pt x="617" y="382"/>
                    </a:cubicBezTo>
                    <a:cubicBezTo>
                      <a:pt x="617" y="383"/>
                      <a:pt x="617" y="384"/>
                      <a:pt x="617" y="385"/>
                    </a:cubicBezTo>
                    <a:cubicBezTo>
                      <a:pt x="617" y="385"/>
                      <a:pt x="617" y="385"/>
                      <a:pt x="617" y="385"/>
                    </a:cubicBezTo>
                    <a:cubicBezTo>
                      <a:pt x="617" y="387"/>
                      <a:pt x="617" y="389"/>
                      <a:pt x="617" y="391"/>
                    </a:cubicBezTo>
                    <a:cubicBezTo>
                      <a:pt x="620" y="391"/>
                      <a:pt x="624" y="391"/>
                      <a:pt x="628" y="391"/>
                    </a:cubicBezTo>
                    <a:cubicBezTo>
                      <a:pt x="628" y="386"/>
                      <a:pt x="628" y="381"/>
                      <a:pt x="628" y="375"/>
                    </a:cubicBezTo>
                    <a:cubicBezTo>
                      <a:pt x="627" y="375"/>
                      <a:pt x="626" y="375"/>
                      <a:pt x="625" y="375"/>
                    </a:cubicBezTo>
                    <a:cubicBezTo>
                      <a:pt x="625" y="374"/>
                      <a:pt x="625" y="374"/>
                      <a:pt x="625" y="373"/>
                    </a:cubicBezTo>
                    <a:cubicBezTo>
                      <a:pt x="627" y="373"/>
                      <a:pt x="629" y="373"/>
                      <a:pt x="630" y="373"/>
                    </a:cubicBezTo>
                    <a:cubicBezTo>
                      <a:pt x="630" y="370"/>
                      <a:pt x="630" y="368"/>
                      <a:pt x="630" y="365"/>
                    </a:cubicBezTo>
                    <a:cubicBezTo>
                      <a:pt x="643" y="365"/>
                      <a:pt x="656" y="365"/>
                      <a:pt x="668" y="365"/>
                    </a:cubicBezTo>
                    <a:cubicBezTo>
                      <a:pt x="668" y="368"/>
                      <a:pt x="668" y="370"/>
                      <a:pt x="668" y="373"/>
                    </a:cubicBezTo>
                    <a:cubicBezTo>
                      <a:pt x="672" y="373"/>
                      <a:pt x="676" y="373"/>
                      <a:pt x="679" y="372"/>
                    </a:cubicBezTo>
                    <a:cubicBezTo>
                      <a:pt x="679" y="370"/>
                      <a:pt x="679" y="367"/>
                      <a:pt x="679" y="364"/>
                    </a:cubicBezTo>
                    <a:cubicBezTo>
                      <a:pt x="681" y="364"/>
                      <a:pt x="682" y="364"/>
                      <a:pt x="683" y="364"/>
                    </a:cubicBezTo>
                    <a:cubicBezTo>
                      <a:pt x="683" y="360"/>
                      <a:pt x="683" y="355"/>
                      <a:pt x="683" y="350"/>
                    </a:cubicBezTo>
                    <a:cubicBezTo>
                      <a:pt x="685" y="350"/>
                      <a:pt x="687" y="350"/>
                      <a:pt x="688" y="350"/>
                    </a:cubicBezTo>
                    <a:cubicBezTo>
                      <a:pt x="689" y="350"/>
                      <a:pt x="689" y="349"/>
                      <a:pt x="690" y="349"/>
                    </a:cubicBezTo>
                    <a:cubicBezTo>
                      <a:pt x="691" y="349"/>
                      <a:pt x="693" y="349"/>
                      <a:pt x="695" y="349"/>
                    </a:cubicBezTo>
                    <a:cubicBezTo>
                      <a:pt x="695" y="349"/>
                      <a:pt x="696" y="350"/>
                      <a:pt x="696" y="350"/>
                    </a:cubicBezTo>
                    <a:cubicBezTo>
                      <a:pt x="698" y="350"/>
                      <a:pt x="700" y="350"/>
                      <a:pt x="702" y="350"/>
                    </a:cubicBezTo>
                    <a:cubicBezTo>
                      <a:pt x="702" y="355"/>
                      <a:pt x="702" y="359"/>
                      <a:pt x="702" y="364"/>
                    </a:cubicBezTo>
                    <a:cubicBezTo>
                      <a:pt x="707" y="364"/>
                      <a:pt x="712" y="364"/>
                      <a:pt x="717" y="364"/>
                    </a:cubicBezTo>
                    <a:cubicBezTo>
                      <a:pt x="717" y="362"/>
                      <a:pt x="717" y="360"/>
                      <a:pt x="717" y="358"/>
                    </a:cubicBezTo>
                    <a:cubicBezTo>
                      <a:pt x="718" y="358"/>
                      <a:pt x="718" y="358"/>
                      <a:pt x="719" y="358"/>
                    </a:cubicBezTo>
                    <a:cubicBezTo>
                      <a:pt x="719" y="360"/>
                      <a:pt x="719" y="362"/>
                      <a:pt x="719" y="364"/>
                    </a:cubicBezTo>
                    <a:cubicBezTo>
                      <a:pt x="725" y="364"/>
                      <a:pt x="725" y="364"/>
                      <a:pt x="725" y="364"/>
                    </a:cubicBezTo>
                    <a:cubicBezTo>
                      <a:pt x="725" y="300"/>
                      <a:pt x="725" y="300"/>
                      <a:pt x="725" y="300"/>
                    </a:cubicBezTo>
                    <a:cubicBezTo>
                      <a:pt x="744" y="300"/>
                      <a:pt x="744" y="300"/>
                      <a:pt x="744" y="300"/>
                    </a:cubicBezTo>
                    <a:cubicBezTo>
                      <a:pt x="744" y="295"/>
                      <a:pt x="744" y="295"/>
                      <a:pt x="744" y="295"/>
                    </a:cubicBezTo>
                    <a:cubicBezTo>
                      <a:pt x="747" y="295"/>
                      <a:pt x="747" y="295"/>
                      <a:pt x="747" y="295"/>
                    </a:cubicBezTo>
                    <a:cubicBezTo>
                      <a:pt x="747" y="298"/>
                      <a:pt x="747" y="298"/>
                      <a:pt x="747" y="298"/>
                    </a:cubicBezTo>
                    <a:cubicBezTo>
                      <a:pt x="756" y="298"/>
                      <a:pt x="756" y="298"/>
                      <a:pt x="756" y="298"/>
                    </a:cubicBezTo>
                    <a:cubicBezTo>
                      <a:pt x="756" y="295"/>
                      <a:pt x="756" y="295"/>
                      <a:pt x="756" y="295"/>
                    </a:cubicBezTo>
                    <a:cubicBezTo>
                      <a:pt x="758" y="295"/>
                      <a:pt x="758" y="295"/>
                      <a:pt x="758" y="295"/>
                    </a:cubicBezTo>
                    <a:cubicBezTo>
                      <a:pt x="758" y="302"/>
                      <a:pt x="758" y="302"/>
                      <a:pt x="758" y="302"/>
                    </a:cubicBezTo>
                    <a:cubicBezTo>
                      <a:pt x="761" y="302"/>
                      <a:pt x="761" y="302"/>
                      <a:pt x="761" y="302"/>
                    </a:cubicBezTo>
                    <a:cubicBezTo>
                      <a:pt x="761" y="308"/>
                      <a:pt x="761" y="308"/>
                      <a:pt x="761" y="308"/>
                    </a:cubicBezTo>
                    <a:cubicBezTo>
                      <a:pt x="772" y="308"/>
                      <a:pt x="772" y="308"/>
                      <a:pt x="772" y="308"/>
                    </a:cubicBezTo>
                    <a:cubicBezTo>
                      <a:pt x="772" y="323"/>
                      <a:pt x="772" y="323"/>
                      <a:pt x="772" y="323"/>
                    </a:cubicBezTo>
                    <a:cubicBezTo>
                      <a:pt x="773" y="323"/>
                      <a:pt x="773" y="323"/>
                      <a:pt x="773" y="323"/>
                    </a:cubicBezTo>
                    <a:cubicBezTo>
                      <a:pt x="773" y="313"/>
                      <a:pt x="773" y="313"/>
                      <a:pt x="773" y="313"/>
                    </a:cubicBezTo>
                    <a:cubicBezTo>
                      <a:pt x="778" y="313"/>
                      <a:pt x="778" y="313"/>
                      <a:pt x="778" y="313"/>
                    </a:cubicBezTo>
                    <a:cubicBezTo>
                      <a:pt x="778" y="330"/>
                      <a:pt x="778" y="330"/>
                      <a:pt x="778" y="330"/>
                    </a:cubicBezTo>
                    <a:cubicBezTo>
                      <a:pt x="793" y="330"/>
                      <a:pt x="793" y="330"/>
                      <a:pt x="793" y="330"/>
                    </a:cubicBezTo>
                    <a:cubicBezTo>
                      <a:pt x="793" y="324"/>
                      <a:pt x="793" y="324"/>
                      <a:pt x="793" y="324"/>
                    </a:cubicBezTo>
                    <a:cubicBezTo>
                      <a:pt x="799" y="324"/>
                      <a:pt x="799" y="324"/>
                      <a:pt x="799" y="324"/>
                    </a:cubicBezTo>
                    <a:cubicBezTo>
                      <a:pt x="799" y="332"/>
                      <a:pt x="799" y="332"/>
                      <a:pt x="799" y="332"/>
                    </a:cubicBezTo>
                    <a:cubicBezTo>
                      <a:pt x="801" y="332"/>
                      <a:pt x="801" y="332"/>
                      <a:pt x="801" y="332"/>
                    </a:cubicBezTo>
                    <a:cubicBezTo>
                      <a:pt x="801" y="324"/>
                      <a:pt x="801" y="324"/>
                      <a:pt x="801" y="324"/>
                    </a:cubicBezTo>
                    <a:cubicBezTo>
                      <a:pt x="808" y="324"/>
                      <a:pt x="808" y="324"/>
                      <a:pt x="808" y="324"/>
                    </a:cubicBezTo>
                    <a:cubicBezTo>
                      <a:pt x="808" y="306"/>
                      <a:pt x="808" y="306"/>
                      <a:pt x="808" y="306"/>
                    </a:cubicBezTo>
                    <a:cubicBezTo>
                      <a:pt x="812" y="306"/>
                      <a:pt x="812" y="306"/>
                      <a:pt x="812" y="306"/>
                    </a:cubicBezTo>
                    <a:cubicBezTo>
                      <a:pt x="817" y="286"/>
                      <a:pt x="817" y="286"/>
                      <a:pt x="817" y="286"/>
                    </a:cubicBezTo>
                    <a:cubicBezTo>
                      <a:pt x="822" y="286"/>
                      <a:pt x="822" y="286"/>
                      <a:pt x="822" y="286"/>
                    </a:cubicBezTo>
                    <a:cubicBezTo>
                      <a:pt x="828" y="306"/>
                      <a:pt x="828" y="306"/>
                      <a:pt x="828" y="306"/>
                    </a:cubicBezTo>
                    <a:cubicBezTo>
                      <a:pt x="832" y="306"/>
                      <a:pt x="832" y="306"/>
                      <a:pt x="832" y="306"/>
                    </a:cubicBezTo>
                    <a:cubicBezTo>
                      <a:pt x="832" y="336"/>
                      <a:pt x="832" y="336"/>
                      <a:pt x="832" y="336"/>
                    </a:cubicBezTo>
                    <a:cubicBezTo>
                      <a:pt x="835" y="336"/>
                      <a:pt x="835" y="336"/>
                      <a:pt x="835" y="336"/>
                    </a:cubicBezTo>
                    <a:cubicBezTo>
                      <a:pt x="835" y="357"/>
                      <a:pt x="835" y="357"/>
                      <a:pt x="835" y="357"/>
                    </a:cubicBezTo>
                    <a:cubicBezTo>
                      <a:pt x="837" y="357"/>
                      <a:pt x="837" y="357"/>
                      <a:pt x="837" y="357"/>
                    </a:cubicBezTo>
                    <a:cubicBezTo>
                      <a:pt x="837" y="350"/>
                      <a:pt x="837" y="350"/>
                      <a:pt x="837" y="350"/>
                    </a:cubicBezTo>
                    <a:cubicBezTo>
                      <a:pt x="840" y="355"/>
                      <a:pt x="840" y="355"/>
                      <a:pt x="840" y="355"/>
                    </a:cubicBezTo>
                    <a:cubicBezTo>
                      <a:pt x="843" y="355"/>
                      <a:pt x="843" y="355"/>
                      <a:pt x="843" y="355"/>
                    </a:cubicBezTo>
                    <a:cubicBezTo>
                      <a:pt x="843" y="315"/>
                      <a:pt x="843" y="315"/>
                      <a:pt x="843" y="315"/>
                    </a:cubicBezTo>
                    <a:cubicBezTo>
                      <a:pt x="857" y="315"/>
                      <a:pt x="857" y="315"/>
                      <a:pt x="857" y="315"/>
                    </a:cubicBezTo>
                    <a:cubicBezTo>
                      <a:pt x="863" y="322"/>
                      <a:pt x="863" y="322"/>
                      <a:pt x="863" y="322"/>
                    </a:cubicBezTo>
                    <a:cubicBezTo>
                      <a:pt x="863" y="315"/>
                      <a:pt x="863" y="315"/>
                      <a:pt x="863" y="315"/>
                    </a:cubicBezTo>
                    <a:cubicBezTo>
                      <a:pt x="864" y="315"/>
                      <a:pt x="864" y="315"/>
                      <a:pt x="864" y="315"/>
                    </a:cubicBezTo>
                    <a:cubicBezTo>
                      <a:pt x="864" y="314"/>
                      <a:pt x="864" y="314"/>
                      <a:pt x="864" y="314"/>
                    </a:cubicBezTo>
                    <a:cubicBezTo>
                      <a:pt x="869" y="314"/>
                      <a:pt x="869" y="314"/>
                      <a:pt x="869" y="314"/>
                    </a:cubicBezTo>
                    <a:cubicBezTo>
                      <a:pt x="869" y="303"/>
                      <a:pt x="869" y="303"/>
                      <a:pt x="869" y="303"/>
                    </a:cubicBezTo>
                    <a:cubicBezTo>
                      <a:pt x="872" y="303"/>
                      <a:pt x="872" y="303"/>
                      <a:pt x="872" y="303"/>
                    </a:cubicBezTo>
                    <a:cubicBezTo>
                      <a:pt x="872" y="297"/>
                      <a:pt x="872" y="297"/>
                      <a:pt x="872" y="297"/>
                    </a:cubicBezTo>
                    <a:cubicBezTo>
                      <a:pt x="873" y="297"/>
                      <a:pt x="873" y="297"/>
                      <a:pt x="873" y="297"/>
                    </a:cubicBezTo>
                    <a:cubicBezTo>
                      <a:pt x="873" y="286"/>
                      <a:pt x="873" y="286"/>
                      <a:pt x="873" y="286"/>
                    </a:cubicBezTo>
                    <a:cubicBezTo>
                      <a:pt x="881" y="286"/>
                      <a:pt x="881" y="286"/>
                      <a:pt x="881" y="286"/>
                    </a:cubicBezTo>
                    <a:cubicBezTo>
                      <a:pt x="881" y="272"/>
                      <a:pt x="881" y="272"/>
                      <a:pt x="881" y="272"/>
                    </a:cubicBezTo>
                    <a:cubicBezTo>
                      <a:pt x="885" y="272"/>
                      <a:pt x="885" y="272"/>
                      <a:pt x="885" y="272"/>
                    </a:cubicBezTo>
                    <a:cubicBezTo>
                      <a:pt x="885" y="269"/>
                      <a:pt x="885" y="269"/>
                      <a:pt x="885" y="269"/>
                    </a:cubicBezTo>
                    <a:cubicBezTo>
                      <a:pt x="888" y="269"/>
                      <a:pt x="888" y="269"/>
                      <a:pt x="888" y="269"/>
                    </a:cubicBezTo>
                    <a:cubicBezTo>
                      <a:pt x="888" y="255"/>
                      <a:pt x="888" y="255"/>
                      <a:pt x="888" y="255"/>
                    </a:cubicBezTo>
                    <a:cubicBezTo>
                      <a:pt x="890" y="255"/>
                      <a:pt x="890" y="255"/>
                      <a:pt x="890" y="255"/>
                    </a:cubicBezTo>
                    <a:cubicBezTo>
                      <a:pt x="890" y="251"/>
                      <a:pt x="890" y="251"/>
                      <a:pt x="890" y="251"/>
                    </a:cubicBezTo>
                    <a:cubicBezTo>
                      <a:pt x="893" y="251"/>
                      <a:pt x="893" y="251"/>
                      <a:pt x="893" y="251"/>
                    </a:cubicBezTo>
                    <a:cubicBezTo>
                      <a:pt x="893" y="237"/>
                      <a:pt x="893" y="237"/>
                      <a:pt x="893" y="237"/>
                    </a:cubicBezTo>
                    <a:cubicBezTo>
                      <a:pt x="906" y="237"/>
                      <a:pt x="906" y="237"/>
                      <a:pt x="906" y="237"/>
                    </a:cubicBezTo>
                    <a:cubicBezTo>
                      <a:pt x="906" y="231"/>
                      <a:pt x="906" y="231"/>
                      <a:pt x="906" y="231"/>
                    </a:cubicBezTo>
                    <a:cubicBezTo>
                      <a:pt x="921" y="231"/>
                      <a:pt x="921" y="231"/>
                      <a:pt x="921" y="231"/>
                    </a:cubicBezTo>
                    <a:cubicBezTo>
                      <a:pt x="921" y="227"/>
                      <a:pt x="921" y="227"/>
                      <a:pt x="921" y="227"/>
                    </a:cubicBezTo>
                    <a:cubicBezTo>
                      <a:pt x="930" y="227"/>
                      <a:pt x="930" y="227"/>
                      <a:pt x="930" y="227"/>
                    </a:cubicBezTo>
                    <a:cubicBezTo>
                      <a:pt x="930" y="231"/>
                      <a:pt x="930" y="231"/>
                      <a:pt x="930" y="231"/>
                    </a:cubicBezTo>
                    <a:cubicBezTo>
                      <a:pt x="932" y="231"/>
                      <a:pt x="932" y="231"/>
                      <a:pt x="932" y="231"/>
                    </a:cubicBezTo>
                    <a:cubicBezTo>
                      <a:pt x="932" y="229"/>
                      <a:pt x="932" y="229"/>
                      <a:pt x="932" y="229"/>
                    </a:cubicBezTo>
                    <a:cubicBezTo>
                      <a:pt x="937" y="229"/>
                      <a:pt x="937" y="229"/>
                      <a:pt x="937" y="229"/>
                    </a:cubicBezTo>
                    <a:cubicBezTo>
                      <a:pt x="937" y="231"/>
                      <a:pt x="937" y="231"/>
                      <a:pt x="937" y="231"/>
                    </a:cubicBezTo>
                    <a:cubicBezTo>
                      <a:pt x="940" y="231"/>
                      <a:pt x="940" y="231"/>
                      <a:pt x="940" y="231"/>
                    </a:cubicBezTo>
                    <a:cubicBezTo>
                      <a:pt x="940" y="227"/>
                      <a:pt x="940" y="227"/>
                      <a:pt x="940" y="227"/>
                    </a:cubicBezTo>
                    <a:cubicBezTo>
                      <a:pt x="947" y="227"/>
                      <a:pt x="947" y="227"/>
                      <a:pt x="947" y="227"/>
                    </a:cubicBezTo>
                    <a:cubicBezTo>
                      <a:pt x="947" y="231"/>
                      <a:pt x="947" y="231"/>
                      <a:pt x="947" y="231"/>
                    </a:cubicBezTo>
                    <a:cubicBezTo>
                      <a:pt x="958" y="231"/>
                      <a:pt x="958" y="231"/>
                      <a:pt x="958" y="231"/>
                    </a:cubicBezTo>
                    <a:cubicBezTo>
                      <a:pt x="958" y="238"/>
                      <a:pt x="958" y="238"/>
                      <a:pt x="958" y="238"/>
                    </a:cubicBezTo>
                    <a:cubicBezTo>
                      <a:pt x="965" y="238"/>
                      <a:pt x="965" y="238"/>
                      <a:pt x="965" y="238"/>
                    </a:cubicBezTo>
                    <a:cubicBezTo>
                      <a:pt x="965" y="276"/>
                      <a:pt x="965" y="276"/>
                      <a:pt x="965" y="276"/>
                    </a:cubicBezTo>
                    <a:cubicBezTo>
                      <a:pt x="968" y="276"/>
                      <a:pt x="968" y="276"/>
                      <a:pt x="968" y="276"/>
                    </a:cubicBezTo>
                    <a:cubicBezTo>
                      <a:pt x="968" y="261"/>
                      <a:pt x="968" y="261"/>
                      <a:pt x="968" y="261"/>
                    </a:cubicBezTo>
                    <a:cubicBezTo>
                      <a:pt x="987" y="261"/>
                      <a:pt x="987" y="261"/>
                      <a:pt x="987" y="261"/>
                    </a:cubicBezTo>
                    <a:cubicBezTo>
                      <a:pt x="987" y="276"/>
                      <a:pt x="987" y="276"/>
                      <a:pt x="987" y="276"/>
                    </a:cubicBezTo>
                    <a:cubicBezTo>
                      <a:pt x="989" y="276"/>
                      <a:pt x="989" y="276"/>
                      <a:pt x="989" y="276"/>
                    </a:cubicBezTo>
                    <a:cubicBezTo>
                      <a:pt x="989" y="316"/>
                      <a:pt x="989" y="316"/>
                      <a:pt x="989" y="316"/>
                    </a:cubicBezTo>
                    <a:cubicBezTo>
                      <a:pt x="992" y="315"/>
                      <a:pt x="992" y="315"/>
                      <a:pt x="992" y="315"/>
                    </a:cubicBezTo>
                    <a:cubicBezTo>
                      <a:pt x="993" y="283"/>
                      <a:pt x="993" y="283"/>
                      <a:pt x="993" y="283"/>
                    </a:cubicBezTo>
                    <a:cubicBezTo>
                      <a:pt x="994" y="315"/>
                      <a:pt x="994" y="315"/>
                      <a:pt x="994" y="315"/>
                    </a:cubicBezTo>
                    <a:cubicBezTo>
                      <a:pt x="997" y="316"/>
                      <a:pt x="997" y="316"/>
                      <a:pt x="997" y="316"/>
                    </a:cubicBezTo>
                    <a:cubicBezTo>
                      <a:pt x="1000" y="335"/>
                      <a:pt x="1000" y="335"/>
                      <a:pt x="1000" y="335"/>
                    </a:cubicBezTo>
                    <a:cubicBezTo>
                      <a:pt x="1008" y="340"/>
                      <a:pt x="1008" y="340"/>
                      <a:pt x="1008" y="340"/>
                    </a:cubicBezTo>
                    <a:cubicBezTo>
                      <a:pt x="1008" y="332"/>
                      <a:pt x="1008" y="332"/>
                      <a:pt x="1008" y="332"/>
                    </a:cubicBezTo>
                    <a:cubicBezTo>
                      <a:pt x="1011" y="332"/>
                      <a:pt x="1011" y="332"/>
                      <a:pt x="1011" y="332"/>
                    </a:cubicBezTo>
                    <a:cubicBezTo>
                      <a:pt x="1011" y="327"/>
                      <a:pt x="1011" y="327"/>
                      <a:pt x="1011" y="327"/>
                    </a:cubicBezTo>
                    <a:cubicBezTo>
                      <a:pt x="1035" y="327"/>
                      <a:pt x="1035" y="327"/>
                      <a:pt x="1035" y="327"/>
                    </a:cubicBezTo>
                    <a:cubicBezTo>
                      <a:pt x="1035" y="329"/>
                      <a:pt x="1035" y="329"/>
                      <a:pt x="1035" y="329"/>
                    </a:cubicBezTo>
                    <a:cubicBezTo>
                      <a:pt x="1038" y="329"/>
                      <a:pt x="1038" y="329"/>
                      <a:pt x="1038" y="329"/>
                    </a:cubicBezTo>
                    <a:cubicBezTo>
                      <a:pt x="1038" y="323"/>
                      <a:pt x="1038" y="323"/>
                      <a:pt x="1038" y="323"/>
                    </a:cubicBezTo>
                    <a:cubicBezTo>
                      <a:pt x="1042" y="323"/>
                      <a:pt x="1042" y="323"/>
                      <a:pt x="1042" y="323"/>
                    </a:cubicBezTo>
                    <a:cubicBezTo>
                      <a:pt x="1042" y="330"/>
                      <a:pt x="1042" y="330"/>
                      <a:pt x="1042" y="330"/>
                    </a:cubicBezTo>
                    <a:cubicBezTo>
                      <a:pt x="1044" y="330"/>
                      <a:pt x="1044" y="330"/>
                      <a:pt x="1044" y="330"/>
                    </a:cubicBezTo>
                    <a:cubicBezTo>
                      <a:pt x="1044" y="322"/>
                      <a:pt x="1044" y="322"/>
                      <a:pt x="1044" y="322"/>
                    </a:cubicBezTo>
                    <a:cubicBezTo>
                      <a:pt x="1049" y="322"/>
                      <a:pt x="1049" y="322"/>
                      <a:pt x="1049" y="322"/>
                    </a:cubicBezTo>
                    <a:cubicBezTo>
                      <a:pt x="1049" y="318"/>
                      <a:pt x="1049" y="318"/>
                      <a:pt x="1049" y="318"/>
                    </a:cubicBezTo>
                    <a:cubicBezTo>
                      <a:pt x="1058" y="318"/>
                      <a:pt x="1058" y="318"/>
                      <a:pt x="1058" y="318"/>
                    </a:cubicBezTo>
                    <a:cubicBezTo>
                      <a:pt x="1058" y="308"/>
                      <a:pt x="1058" y="308"/>
                      <a:pt x="1058" y="308"/>
                    </a:cubicBezTo>
                    <a:cubicBezTo>
                      <a:pt x="1061" y="307"/>
                      <a:pt x="1061" y="307"/>
                      <a:pt x="1061" y="307"/>
                    </a:cubicBezTo>
                    <a:cubicBezTo>
                      <a:pt x="1061" y="305"/>
                      <a:pt x="1061" y="305"/>
                      <a:pt x="1061" y="305"/>
                    </a:cubicBezTo>
                    <a:cubicBezTo>
                      <a:pt x="1069" y="305"/>
                      <a:pt x="1069" y="305"/>
                      <a:pt x="1069" y="305"/>
                    </a:cubicBezTo>
                    <a:cubicBezTo>
                      <a:pt x="1069" y="299"/>
                      <a:pt x="1069" y="299"/>
                      <a:pt x="1069" y="299"/>
                    </a:cubicBezTo>
                    <a:cubicBezTo>
                      <a:pt x="1073" y="299"/>
                      <a:pt x="1073" y="299"/>
                      <a:pt x="1073" y="299"/>
                    </a:cubicBezTo>
                    <a:cubicBezTo>
                      <a:pt x="1073" y="281"/>
                      <a:pt x="1073" y="281"/>
                      <a:pt x="1073" y="281"/>
                    </a:cubicBezTo>
                    <a:cubicBezTo>
                      <a:pt x="1080" y="281"/>
                      <a:pt x="1080" y="281"/>
                      <a:pt x="1080" y="281"/>
                    </a:cubicBezTo>
                    <a:cubicBezTo>
                      <a:pt x="1080" y="279"/>
                      <a:pt x="1080" y="279"/>
                      <a:pt x="1080" y="279"/>
                    </a:cubicBezTo>
                    <a:cubicBezTo>
                      <a:pt x="1084" y="279"/>
                      <a:pt x="1084" y="279"/>
                      <a:pt x="1084" y="279"/>
                    </a:cubicBezTo>
                    <a:cubicBezTo>
                      <a:pt x="1084" y="257"/>
                      <a:pt x="1084" y="257"/>
                      <a:pt x="1084" y="257"/>
                    </a:cubicBezTo>
                    <a:cubicBezTo>
                      <a:pt x="1093" y="257"/>
                      <a:pt x="1093" y="257"/>
                      <a:pt x="1093" y="257"/>
                    </a:cubicBezTo>
                    <a:cubicBezTo>
                      <a:pt x="1093" y="248"/>
                      <a:pt x="1093" y="248"/>
                      <a:pt x="1093" y="248"/>
                    </a:cubicBezTo>
                    <a:cubicBezTo>
                      <a:pt x="1110" y="248"/>
                      <a:pt x="1110" y="248"/>
                      <a:pt x="1110" y="248"/>
                    </a:cubicBezTo>
                    <a:cubicBezTo>
                      <a:pt x="1110" y="258"/>
                      <a:pt x="1110" y="258"/>
                      <a:pt x="1110" y="258"/>
                    </a:cubicBezTo>
                    <a:cubicBezTo>
                      <a:pt x="1123" y="258"/>
                      <a:pt x="1123" y="258"/>
                      <a:pt x="1123" y="258"/>
                    </a:cubicBezTo>
                    <a:cubicBezTo>
                      <a:pt x="1123" y="280"/>
                      <a:pt x="1123" y="280"/>
                      <a:pt x="1123" y="280"/>
                    </a:cubicBezTo>
                    <a:cubicBezTo>
                      <a:pt x="1129" y="280"/>
                      <a:pt x="1129" y="280"/>
                      <a:pt x="1129" y="280"/>
                    </a:cubicBezTo>
                    <a:cubicBezTo>
                      <a:pt x="1129" y="329"/>
                      <a:pt x="1129" y="329"/>
                      <a:pt x="1129" y="329"/>
                    </a:cubicBezTo>
                    <a:cubicBezTo>
                      <a:pt x="1132" y="329"/>
                      <a:pt x="1132" y="329"/>
                      <a:pt x="1132" y="329"/>
                    </a:cubicBezTo>
                    <a:cubicBezTo>
                      <a:pt x="1136" y="316"/>
                      <a:pt x="1136" y="316"/>
                      <a:pt x="1136" y="316"/>
                    </a:cubicBezTo>
                    <a:cubicBezTo>
                      <a:pt x="1139" y="322"/>
                      <a:pt x="1139" y="322"/>
                      <a:pt x="1139" y="322"/>
                    </a:cubicBezTo>
                    <a:cubicBezTo>
                      <a:pt x="1138" y="322"/>
                      <a:pt x="1138" y="322"/>
                      <a:pt x="1138" y="322"/>
                    </a:cubicBezTo>
                    <a:cubicBezTo>
                      <a:pt x="1138" y="329"/>
                      <a:pt x="1138" y="329"/>
                      <a:pt x="1138" y="329"/>
                    </a:cubicBezTo>
                    <a:cubicBezTo>
                      <a:pt x="1142" y="329"/>
                      <a:pt x="1142" y="329"/>
                      <a:pt x="1142" y="329"/>
                    </a:cubicBezTo>
                    <a:cubicBezTo>
                      <a:pt x="1142" y="344"/>
                      <a:pt x="1142" y="344"/>
                      <a:pt x="1142" y="344"/>
                    </a:cubicBezTo>
                    <a:cubicBezTo>
                      <a:pt x="1146" y="344"/>
                      <a:pt x="1146" y="344"/>
                      <a:pt x="1146" y="344"/>
                    </a:cubicBezTo>
                    <a:cubicBezTo>
                      <a:pt x="1146" y="355"/>
                      <a:pt x="1146" y="355"/>
                      <a:pt x="1146" y="355"/>
                    </a:cubicBezTo>
                    <a:cubicBezTo>
                      <a:pt x="1153" y="355"/>
                      <a:pt x="1153" y="355"/>
                      <a:pt x="1153" y="355"/>
                    </a:cubicBezTo>
                    <a:cubicBezTo>
                      <a:pt x="1153" y="351"/>
                      <a:pt x="1153" y="351"/>
                      <a:pt x="1153" y="351"/>
                    </a:cubicBezTo>
                    <a:cubicBezTo>
                      <a:pt x="1161" y="351"/>
                      <a:pt x="1161" y="351"/>
                      <a:pt x="1161" y="351"/>
                    </a:cubicBezTo>
                    <a:cubicBezTo>
                      <a:pt x="1161" y="340"/>
                      <a:pt x="1161" y="340"/>
                      <a:pt x="1161" y="340"/>
                    </a:cubicBezTo>
                    <a:cubicBezTo>
                      <a:pt x="1180" y="340"/>
                      <a:pt x="1180" y="340"/>
                      <a:pt x="1180" y="340"/>
                    </a:cubicBezTo>
                    <a:cubicBezTo>
                      <a:pt x="1180" y="343"/>
                      <a:pt x="1180" y="343"/>
                      <a:pt x="1180" y="343"/>
                    </a:cubicBezTo>
                    <a:cubicBezTo>
                      <a:pt x="1182" y="343"/>
                      <a:pt x="1182" y="343"/>
                      <a:pt x="1182" y="343"/>
                    </a:cubicBezTo>
                    <a:cubicBezTo>
                      <a:pt x="1182" y="344"/>
                      <a:pt x="1182" y="344"/>
                      <a:pt x="1182" y="344"/>
                    </a:cubicBezTo>
                    <a:cubicBezTo>
                      <a:pt x="1183" y="344"/>
                      <a:pt x="1183" y="344"/>
                      <a:pt x="1183" y="344"/>
                    </a:cubicBezTo>
                    <a:cubicBezTo>
                      <a:pt x="1183" y="340"/>
                      <a:pt x="1183" y="340"/>
                      <a:pt x="1183" y="340"/>
                    </a:cubicBezTo>
                    <a:cubicBezTo>
                      <a:pt x="1187" y="340"/>
                      <a:pt x="1187" y="340"/>
                      <a:pt x="1187" y="340"/>
                    </a:cubicBezTo>
                    <a:cubicBezTo>
                      <a:pt x="1187" y="348"/>
                      <a:pt x="1187" y="348"/>
                      <a:pt x="1187" y="348"/>
                    </a:cubicBezTo>
                    <a:cubicBezTo>
                      <a:pt x="1190" y="348"/>
                      <a:pt x="1190" y="348"/>
                      <a:pt x="1190" y="348"/>
                    </a:cubicBezTo>
                    <a:cubicBezTo>
                      <a:pt x="1190" y="344"/>
                      <a:pt x="1190" y="344"/>
                      <a:pt x="1190" y="344"/>
                    </a:cubicBezTo>
                    <a:cubicBezTo>
                      <a:pt x="1194" y="344"/>
                      <a:pt x="1194" y="344"/>
                      <a:pt x="1194" y="344"/>
                    </a:cubicBezTo>
                    <a:cubicBezTo>
                      <a:pt x="1194" y="333"/>
                      <a:pt x="1194" y="333"/>
                      <a:pt x="1194" y="333"/>
                    </a:cubicBezTo>
                    <a:cubicBezTo>
                      <a:pt x="1209" y="333"/>
                      <a:pt x="1209" y="333"/>
                      <a:pt x="1209" y="333"/>
                    </a:cubicBezTo>
                    <a:cubicBezTo>
                      <a:pt x="1209" y="336"/>
                      <a:pt x="1209" y="336"/>
                      <a:pt x="1209" y="336"/>
                    </a:cubicBezTo>
                    <a:cubicBezTo>
                      <a:pt x="1212" y="336"/>
                      <a:pt x="1212" y="336"/>
                      <a:pt x="1212" y="336"/>
                    </a:cubicBezTo>
                    <a:cubicBezTo>
                      <a:pt x="1212" y="330"/>
                      <a:pt x="1212" y="330"/>
                      <a:pt x="1212" y="330"/>
                    </a:cubicBezTo>
                    <a:cubicBezTo>
                      <a:pt x="1220" y="330"/>
                      <a:pt x="1220" y="330"/>
                      <a:pt x="1220" y="330"/>
                    </a:cubicBezTo>
                    <a:cubicBezTo>
                      <a:pt x="1220" y="318"/>
                      <a:pt x="1220" y="318"/>
                      <a:pt x="1220" y="318"/>
                    </a:cubicBezTo>
                    <a:cubicBezTo>
                      <a:pt x="1227" y="318"/>
                      <a:pt x="1227" y="318"/>
                      <a:pt x="1227" y="318"/>
                    </a:cubicBezTo>
                    <a:cubicBezTo>
                      <a:pt x="1227" y="322"/>
                      <a:pt x="1227" y="322"/>
                      <a:pt x="1227" y="322"/>
                    </a:cubicBezTo>
                    <a:cubicBezTo>
                      <a:pt x="1231" y="322"/>
                      <a:pt x="1231" y="322"/>
                      <a:pt x="1231" y="322"/>
                    </a:cubicBezTo>
                    <a:cubicBezTo>
                      <a:pt x="1231" y="311"/>
                      <a:pt x="1231" y="311"/>
                      <a:pt x="1231" y="311"/>
                    </a:cubicBezTo>
                    <a:cubicBezTo>
                      <a:pt x="1238" y="311"/>
                      <a:pt x="1238" y="311"/>
                      <a:pt x="1238" y="311"/>
                    </a:cubicBezTo>
                    <a:cubicBezTo>
                      <a:pt x="1238" y="318"/>
                      <a:pt x="1238" y="318"/>
                      <a:pt x="1238" y="318"/>
                    </a:cubicBezTo>
                    <a:cubicBezTo>
                      <a:pt x="1249" y="318"/>
                      <a:pt x="1249" y="318"/>
                      <a:pt x="1249" y="318"/>
                    </a:cubicBezTo>
                    <a:cubicBezTo>
                      <a:pt x="1249" y="314"/>
                      <a:pt x="1249" y="314"/>
                      <a:pt x="1249" y="314"/>
                    </a:cubicBezTo>
                    <a:cubicBezTo>
                      <a:pt x="1257" y="314"/>
                      <a:pt x="1257" y="314"/>
                      <a:pt x="1257" y="314"/>
                    </a:cubicBezTo>
                    <a:cubicBezTo>
                      <a:pt x="1257" y="318"/>
                      <a:pt x="1257" y="318"/>
                      <a:pt x="1257" y="318"/>
                    </a:cubicBezTo>
                    <a:cubicBezTo>
                      <a:pt x="1260" y="318"/>
                      <a:pt x="1260" y="318"/>
                      <a:pt x="1260" y="318"/>
                    </a:cubicBezTo>
                    <a:cubicBezTo>
                      <a:pt x="1260" y="325"/>
                      <a:pt x="1260" y="325"/>
                      <a:pt x="1260" y="325"/>
                    </a:cubicBezTo>
                    <a:cubicBezTo>
                      <a:pt x="1264" y="325"/>
                      <a:pt x="1264" y="325"/>
                      <a:pt x="1264" y="325"/>
                    </a:cubicBezTo>
                    <a:cubicBezTo>
                      <a:pt x="1264" y="330"/>
                      <a:pt x="1264" y="330"/>
                      <a:pt x="1264" y="330"/>
                    </a:cubicBezTo>
                    <a:cubicBezTo>
                      <a:pt x="1286" y="330"/>
                      <a:pt x="1286" y="330"/>
                      <a:pt x="1286" y="330"/>
                    </a:cubicBezTo>
                    <a:cubicBezTo>
                      <a:pt x="1286" y="344"/>
                      <a:pt x="1286" y="344"/>
                      <a:pt x="1286" y="344"/>
                    </a:cubicBezTo>
                    <a:cubicBezTo>
                      <a:pt x="1294" y="344"/>
                      <a:pt x="1294" y="344"/>
                      <a:pt x="1294" y="344"/>
                    </a:cubicBezTo>
                    <a:cubicBezTo>
                      <a:pt x="1294" y="340"/>
                      <a:pt x="1294" y="340"/>
                      <a:pt x="1294" y="340"/>
                    </a:cubicBezTo>
                    <a:cubicBezTo>
                      <a:pt x="1316" y="340"/>
                      <a:pt x="1316" y="340"/>
                      <a:pt x="1316" y="340"/>
                    </a:cubicBezTo>
                    <a:cubicBezTo>
                      <a:pt x="1316" y="335"/>
                      <a:pt x="1316" y="335"/>
                      <a:pt x="1316" y="335"/>
                    </a:cubicBezTo>
                    <a:cubicBezTo>
                      <a:pt x="1320" y="333"/>
                      <a:pt x="1320" y="333"/>
                      <a:pt x="1320" y="333"/>
                    </a:cubicBezTo>
                    <a:cubicBezTo>
                      <a:pt x="1320" y="318"/>
                      <a:pt x="1320" y="318"/>
                      <a:pt x="1320" y="318"/>
                    </a:cubicBezTo>
                    <a:cubicBezTo>
                      <a:pt x="1327" y="318"/>
                      <a:pt x="1327" y="318"/>
                      <a:pt x="1327" y="318"/>
                    </a:cubicBezTo>
                    <a:cubicBezTo>
                      <a:pt x="1330" y="327"/>
                      <a:pt x="1330" y="327"/>
                      <a:pt x="1330" y="327"/>
                    </a:cubicBezTo>
                    <a:cubicBezTo>
                      <a:pt x="1331" y="324"/>
                      <a:pt x="1331" y="324"/>
                      <a:pt x="1331" y="324"/>
                    </a:cubicBezTo>
                    <a:cubicBezTo>
                      <a:pt x="1337" y="323"/>
                      <a:pt x="1337" y="323"/>
                      <a:pt x="1337" y="323"/>
                    </a:cubicBezTo>
                    <a:cubicBezTo>
                      <a:pt x="1336" y="282"/>
                      <a:pt x="1336" y="282"/>
                      <a:pt x="1336" y="282"/>
                    </a:cubicBezTo>
                    <a:cubicBezTo>
                      <a:pt x="1342" y="283"/>
                      <a:pt x="1342" y="283"/>
                      <a:pt x="1342" y="283"/>
                    </a:cubicBezTo>
                    <a:cubicBezTo>
                      <a:pt x="1342" y="218"/>
                      <a:pt x="1342" y="218"/>
                      <a:pt x="1342" y="218"/>
                    </a:cubicBezTo>
                    <a:cubicBezTo>
                      <a:pt x="1351" y="218"/>
                      <a:pt x="1351" y="218"/>
                      <a:pt x="1351" y="218"/>
                    </a:cubicBezTo>
                    <a:cubicBezTo>
                      <a:pt x="1351" y="165"/>
                      <a:pt x="1351" y="165"/>
                      <a:pt x="1351" y="165"/>
                    </a:cubicBezTo>
                    <a:cubicBezTo>
                      <a:pt x="1353" y="162"/>
                      <a:pt x="1353" y="162"/>
                      <a:pt x="1353" y="162"/>
                    </a:cubicBezTo>
                    <a:cubicBezTo>
                      <a:pt x="1353" y="151"/>
                      <a:pt x="1353" y="151"/>
                      <a:pt x="1353" y="151"/>
                    </a:cubicBezTo>
                    <a:cubicBezTo>
                      <a:pt x="1361" y="151"/>
                      <a:pt x="1361" y="151"/>
                      <a:pt x="1361" y="151"/>
                    </a:cubicBezTo>
                    <a:cubicBezTo>
                      <a:pt x="1380" y="114"/>
                      <a:pt x="1380" y="114"/>
                      <a:pt x="1380" y="114"/>
                    </a:cubicBezTo>
                    <a:cubicBezTo>
                      <a:pt x="1381" y="0"/>
                      <a:pt x="1381" y="0"/>
                      <a:pt x="1381" y="0"/>
                    </a:cubicBezTo>
                    <a:cubicBezTo>
                      <a:pt x="1383" y="114"/>
                      <a:pt x="1383" y="114"/>
                      <a:pt x="1383" y="114"/>
                    </a:cubicBezTo>
                    <a:cubicBezTo>
                      <a:pt x="1401" y="152"/>
                      <a:pt x="1401" y="152"/>
                      <a:pt x="1401" y="152"/>
                    </a:cubicBezTo>
                    <a:cubicBezTo>
                      <a:pt x="1409" y="152"/>
                      <a:pt x="1409" y="152"/>
                      <a:pt x="1409" y="152"/>
                    </a:cubicBezTo>
                    <a:cubicBezTo>
                      <a:pt x="1409" y="164"/>
                      <a:pt x="1409" y="164"/>
                      <a:pt x="1409" y="164"/>
                    </a:cubicBezTo>
                    <a:cubicBezTo>
                      <a:pt x="1411" y="165"/>
                      <a:pt x="1411" y="165"/>
                      <a:pt x="1411" y="165"/>
                    </a:cubicBezTo>
                    <a:cubicBezTo>
                      <a:pt x="1411" y="218"/>
                      <a:pt x="1411" y="218"/>
                      <a:pt x="1411" y="218"/>
                    </a:cubicBezTo>
                    <a:cubicBezTo>
                      <a:pt x="1418" y="218"/>
                      <a:pt x="1418" y="218"/>
                      <a:pt x="1418" y="218"/>
                    </a:cubicBezTo>
                    <a:cubicBezTo>
                      <a:pt x="1418" y="281"/>
                      <a:pt x="1418" y="281"/>
                      <a:pt x="1418" y="281"/>
                    </a:cubicBezTo>
                    <a:cubicBezTo>
                      <a:pt x="1426" y="281"/>
                      <a:pt x="1426" y="281"/>
                      <a:pt x="1426" y="281"/>
                    </a:cubicBezTo>
                    <a:cubicBezTo>
                      <a:pt x="1426" y="338"/>
                      <a:pt x="1426" y="338"/>
                      <a:pt x="1426" y="338"/>
                    </a:cubicBezTo>
                    <a:cubicBezTo>
                      <a:pt x="1439" y="337"/>
                      <a:pt x="1439" y="337"/>
                      <a:pt x="1439" y="337"/>
                    </a:cubicBezTo>
                    <a:cubicBezTo>
                      <a:pt x="1441" y="332"/>
                      <a:pt x="1441" y="332"/>
                      <a:pt x="1441" y="332"/>
                    </a:cubicBezTo>
                    <a:cubicBezTo>
                      <a:pt x="1448" y="331"/>
                      <a:pt x="1448" y="331"/>
                      <a:pt x="1448" y="331"/>
                    </a:cubicBezTo>
                    <a:cubicBezTo>
                      <a:pt x="1450" y="335"/>
                      <a:pt x="1450" y="335"/>
                      <a:pt x="1450" y="335"/>
                    </a:cubicBezTo>
                    <a:cubicBezTo>
                      <a:pt x="1460" y="335"/>
                      <a:pt x="1460" y="335"/>
                      <a:pt x="1460" y="335"/>
                    </a:cubicBezTo>
                    <a:cubicBezTo>
                      <a:pt x="1460" y="410"/>
                      <a:pt x="1460" y="410"/>
                      <a:pt x="1460" y="410"/>
                    </a:cubicBezTo>
                    <a:cubicBezTo>
                      <a:pt x="0" y="410"/>
                      <a:pt x="0" y="410"/>
                      <a:pt x="0" y="4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800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51C768-DDBF-492A-AEE9-FB84566A7AF9}"/>
                </a:ext>
              </a:extLst>
            </p:cNvPr>
            <p:cNvSpPr/>
            <p:nvPr userDrawn="1"/>
          </p:nvSpPr>
          <p:spPr>
            <a:xfrm>
              <a:off x="0" y="6766560"/>
              <a:ext cx="12192000" cy="914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EFABC03F-8697-4F17-A0D2-BE9A342354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80397" y="2261021"/>
            <a:ext cx="1822927" cy="29914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465303B5-DD85-46D6-83F0-F8F9704B26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23683" y="2242075"/>
            <a:ext cx="1831516" cy="29914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7D26D92-7A63-40CE-8102-5A7B5C491A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78A54E-ADE0-4B20-A88C-690FAD663931}"/>
              </a:ext>
            </a:extLst>
          </p:cNvPr>
          <p:cNvSpPr/>
          <p:nvPr userDrawn="1"/>
        </p:nvSpPr>
        <p:spPr>
          <a:xfrm>
            <a:off x="0" y="3429000"/>
            <a:ext cx="12191999" cy="3429000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3569D700-E037-4998-A0DA-F5B5D5EE32E1}"/>
              </a:ext>
            </a:extLst>
          </p:cNvPr>
          <p:cNvSpPr/>
          <p:nvPr userDrawn="1"/>
        </p:nvSpPr>
        <p:spPr>
          <a:xfrm flipV="1">
            <a:off x="0" y="0"/>
            <a:ext cx="12192000" cy="3789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479413-0908-4F1B-B00D-88B827F265C0}"/>
              </a:ext>
            </a:extLst>
          </p:cNvPr>
          <p:cNvGrpSpPr/>
          <p:nvPr userDrawn="1"/>
        </p:nvGrpSpPr>
        <p:grpSpPr>
          <a:xfrm>
            <a:off x="1457580" y="1983192"/>
            <a:ext cx="4076388" cy="2239699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2395B5FB-2FB7-4747-8FFE-A34DBA69401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A2DB97C-C590-494B-A666-CECC7DAF6AE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7A90A4A-2D67-4AA1-883C-9115032FA70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D633B68-5BA3-4701-B895-D8703D0ECF8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9FE301A-1EA6-4573-9E1D-742261443449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506B625-D842-43DE-ADA2-79390B1C7803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A67447DC-65F8-4891-90FB-5AB801AA7DC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A29EC3AD-F3CE-4318-A41E-E1B408E6FDE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C329336-9BF2-4A23-AE2C-EA48ABDD385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79244D4A-05E4-4B40-B15D-77ACBB1CB68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C6F85C54-B038-4DBB-810B-CA45525B379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5410C2C-782F-41F6-99BD-DA31B99DF05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FAA7C6-22FE-4912-8B98-3A0FFF067C79}"/>
              </a:ext>
            </a:extLst>
          </p:cNvPr>
          <p:cNvGrpSpPr/>
          <p:nvPr userDrawn="1"/>
        </p:nvGrpSpPr>
        <p:grpSpPr>
          <a:xfrm>
            <a:off x="6680577" y="1989916"/>
            <a:ext cx="4076388" cy="2239699"/>
            <a:chOff x="-548507" y="477868"/>
            <a:chExt cx="11570449" cy="635717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8EEF549-7714-4288-ABBF-46E1C2FC8C0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7355042-C099-47B9-B223-40A7F758F443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C34BFF9-238A-4FFB-A6E7-E42537D61FAF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999F8B2-0DBF-4C8E-961D-9EE820852D47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D7C8F6C-DA0E-4219-AF12-ACCAC7BAA907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ED24E31-510B-4E7B-9018-BF076D099590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8FACA558-F05B-4989-A9A5-683C1F777B9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9D7086B4-5B76-4E5A-9AC7-85AB42CA26C3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CA48C1C-5D5B-4C81-97CE-D5E3C3764EC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4C85D279-9378-4929-BE5A-06D1179561A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43B1D55D-4F87-4D1E-9D2F-90310F341304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BD35A25-F4E6-4D07-98BA-6A1FF4DDC1B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" name="그림 개체 틀 2">
            <a:extLst>
              <a:ext uri="{FF2B5EF4-FFF2-40B4-BE49-F238E27FC236}">
                <a16:creationId xmlns:a16="http://schemas.microsoft.com/office/drawing/2014/main" id="{50B36027-6779-4469-8963-6EBC52BE3E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69420" y="2083818"/>
            <a:ext cx="3055046" cy="184048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0" name="그림 개체 틀 2">
            <a:extLst>
              <a:ext uri="{FF2B5EF4-FFF2-40B4-BE49-F238E27FC236}">
                <a16:creationId xmlns:a16="http://schemas.microsoft.com/office/drawing/2014/main" id="{7D2D538E-C331-46A6-8771-FE9F6011EAD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92417" y="2083818"/>
            <a:ext cx="3055046" cy="184048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EB60A3A4-3046-4C28-98C0-D462D1E30B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46D5B81-6AB2-4974-942F-E75441FD90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E549A048-6C5C-4975-AAF7-E70C7E7896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49CB75CA-178D-4C10-A2E9-5881CC8823A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01845" y="1811681"/>
            <a:ext cx="2042136" cy="2376264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58A84994-ABEA-44B6-B78C-BC54EFA25FE9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679716" y="1811681"/>
            <a:ext cx="2042136" cy="2376264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41A42308-8E08-43DB-8282-E63A10178BF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457587" y="1811681"/>
            <a:ext cx="2042136" cy="2376264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8AA0CF75-039B-4EC0-BBAE-86D3248621C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235458" y="1811681"/>
            <a:ext cx="2042136" cy="2376264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4472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A33216-6077-4A34-8FB3-A5EC06408926}"/>
              </a:ext>
            </a:extLst>
          </p:cNvPr>
          <p:cNvSpPr/>
          <p:nvPr userDrawn="1"/>
        </p:nvSpPr>
        <p:spPr>
          <a:xfrm>
            <a:off x="0" y="1672047"/>
            <a:ext cx="12192000" cy="484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2A91C0D-3238-4D8F-A939-5CF37D2AB03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2514" y="1916832"/>
            <a:ext cx="5573486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D69AEC-138A-48A3-86E1-AE43696E7954}"/>
              </a:ext>
            </a:extLst>
          </p:cNvPr>
          <p:cNvSpPr/>
          <p:nvPr userDrawn="1"/>
        </p:nvSpPr>
        <p:spPr>
          <a:xfrm>
            <a:off x="0" y="1427955"/>
            <a:ext cx="12192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8" r:id="rId6"/>
    <p:sldLayoutId id="2147483679" r:id="rId7"/>
    <p:sldLayoutId id="2147483680" r:id="rId8"/>
    <p:sldLayoutId id="2147483682" r:id="rId9"/>
    <p:sldLayoutId id="2147483683" r:id="rId10"/>
    <p:sldLayoutId id="2147483684" r:id="rId11"/>
    <p:sldLayoutId id="2147483687" r:id="rId12"/>
    <p:sldLayoutId id="2147483688" r:id="rId13"/>
    <p:sldLayoutId id="2147483671" r:id="rId14"/>
    <p:sldLayoutId id="214748367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12" Type="http://schemas.openxmlformats.org/officeDocument/2006/relationships/image" Target="../media/image17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16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Relationship Id="rId9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44570" y="289115"/>
            <a:ext cx="7060312" cy="5799763"/>
            <a:chOff x="3469990" y="-1142572"/>
            <a:chExt cx="7060312" cy="5799763"/>
          </a:xfrm>
        </p:grpSpPr>
        <p:grpSp>
          <p:nvGrpSpPr>
            <p:cNvPr id="5" name="Group 4"/>
            <p:cNvGrpSpPr/>
            <p:nvPr/>
          </p:nvGrpSpPr>
          <p:grpSpPr>
            <a:xfrm>
              <a:off x="3764697" y="-1142572"/>
              <a:ext cx="6765605" cy="5491493"/>
              <a:chOff x="3764697" y="-1142572"/>
              <a:chExt cx="6765605" cy="549149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3764697" y="-1142572"/>
                <a:ext cx="47143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XXIII Međunarodni simpozijum</a:t>
                </a:r>
                <a:r>
                  <a:rPr lang="sr-Latn-ME" sz="2400" b="1" spc="100" dirty="0">
                    <a:solidFill>
                      <a:srgbClr val="354659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charset="0"/>
                  </a:rPr>
                  <a:t> </a:t>
                </a:r>
                <a:endParaRPr lang="en-US" sz="2400" b="1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564930" y="2102152"/>
                <a:ext cx="5965372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sz="2800" b="1" dirty="0">
                    <a:solidFill>
                      <a:srgbClr val="00B05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INOVACIJE</a:t>
                </a:r>
                <a:r>
                  <a:rPr lang="sr-Latn-R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U RAČUNOVODSTVENOM IZVJEŠTAVANJU: EVALUACIJA SPREMNOSTI </a:t>
                </a:r>
                <a:r>
                  <a:rPr lang="sr-Latn-RS" sz="2800" b="1" dirty="0">
                    <a:solidFill>
                      <a:srgbClr val="00B05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OSIGURAVAJUĆIH KOMPANIJA </a:t>
                </a:r>
                <a:r>
                  <a:rPr lang="sr-Latn-R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U </a:t>
                </a:r>
                <a:r>
                  <a:rPr lang="sr-Latn-RS" sz="2800" b="1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CRNOJ GORI</a:t>
                </a:r>
                <a:endParaRPr lang="en-US" sz="2800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EAC7248E-4361-723A-50B0-AEB4FE07D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469990" y="1992514"/>
              <a:ext cx="1094940" cy="2664677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7158446" y="6240376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latin typeface="Cambria" panose="02040503050406030204" pitchFamily="18" charset="0"/>
                <a:ea typeface="Cambria" panose="02040503050406030204" pitchFamily="18" charset="0"/>
              </a:rPr>
              <a:t>Zlatibor, 06. jun 2025. godine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8803" y="295998"/>
            <a:ext cx="11573197" cy="724247"/>
          </a:xfrm>
        </p:spPr>
        <p:txBody>
          <a:bodyPr/>
          <a:lstStyle/>
          <a:p>
            <a:r>
              <a:rPr lang="sr-Latn-BA" dirty="0"/>
              <a:t>Autori rada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4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8" b="11148"/>
          <a:stretch>
            <a:fillRect/>
          </a:stretch>
        </p:blipFill>
        <p:spPr>
          <a:xfrm>
            <a:off x="5120493" y="1768549"/>
            <a:ext cx="2042136" cy="2376264"/>
          </a:xfrm>
        </p:spPr>
      </p:pic>
      <p:grpSp>
        <p:nvGrpSpPr>
          <p:cNvPr id="49" name="그룹 4">
            <a:extLst>
              <a:ext uri="{FF2B5EF4-FFF2-40B4-BE49-F238E27FC236}">
                <a16:creationId xmlns:a16="http://schemas.microsoft.com/office/drawing/2014/main" id="{F6747531-EA40-4F8D-8F54-4570BE8A1C14}"/>
              </a:ext>
            </a:extLst>
          </p:cNvPr>
          <p:cNvGrpSpPr/>
          <p:nvPr/>
        </p:nvGrpSpPr>
        <p:grpSpPr>
          <a:xfrm>
            <a:off x="2321405" y="4266760"/>
            <a:ext cx="1902951" cy="1789007"/>
            <a:chOff x="6537245" y="4216690"/>
            <a:chExt cx="1902951" cy="150675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19F597E-79A5-4293-B302-63EB89AA0392}"/>
                </a:ext>
              </a:extLst>
            </p:cNvPr>
            <p:cNvSpPr txBox="1"/>
            <p:nvPr/>
          </p:nvSpPr>
          <p:spPr>
            <a:xfrm>
              <a:off x="6537245" y="4216690"/>
              <a:ext cx="1881734" cy="4147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sr-Latn-BA" altLang="ko-KR" sz="1600" b="1" dirty="0">
                  <a:solidFill>
                    <a:schemeClr val="accent2"/>
                  </a:solidFill>
                </a:rPr>
                <a:t>Prof. dr Ana Lalević Filipović</a:t>
              </a:r>
              <a:endParaRPr lang="en-US" altLang="ko-KR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EEAC252-D415-4D51-93D7-20B536AEB94F}"/>
                </a:ext>
              </a:extLst>
            </p:cNvPr>
            <p:cNvSpPr txBox="1"/>
            <p:nvPr/>
          </p:nvSpPr>
          <p:spPr>
            <a:xfrm>
              <a:off x="6537245" y="5160332"/>
              <a:ext cx="1881734" cy="1555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sr-Latn-BA" altLang="ko-KR" sz="1200" dirty="0"/>
                <a:t>Oblasti: Računovodstvo</a:t>
              </a:r>
              <a:endParaRPr lang="en-US" altLang="ko-KR" sz="1200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3E4C14B-4743-4785-8BF8-40C4294568A9}"/>
                </a:ext>
              </a:extLst>
            </p:cNvPr>
            <p:cNvSpPr txBox="1"/>
            <p:nvPr/>
          </p:nvSpPr>
          <p:spPr>
            <a:xfrm>
              <a:off x="6558462" y="4749317"/>
              <a:ext cx="1881734" cy="4406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sr-Latn-BA" altLang="ko-KR" sz="1200" b="1" dirty="0"/>
                <a:t>Redovni profesor </a:t>
              </a:r>
              <a:r>
                <a:rPr lang="sr-Latn-BA" altLang="ko-KR" sz="1100" dirty="0"/>
                <a:t>na Ekonomskom fakultetu, UCG</a:t>
              </a:r>
              <a:endParaRPr lang="en-US" altLang="ko-KR" sz="1100" dirty="0"/>
            </a:p>
            <a:p>
              <a:pPr algn="ctr"/>
              <a:endParaRPr lang="en-US" altLang="ko-KR" sz="11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4B3F5EA-03A5-41C1-A668-742AA76042A2}"/>
                </a:ext>
              </a:extLst>
            </p:cNvPr>
            <p:cNvSpPr txBox="1"/>
            <p:nvPr/>
          </p:nvSpPr>
          <p:spPr>
            <a:xfrm>
              <a:off x="6670156" y="5567915"/>
              <a:ext cx="1770040" cy="1555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sr-Latn-BA" altLang="ko-KR" sz="1200" dirty="0"/>
                <a:t>e-mail: </a:t>
              </a:r>
              <a:r>
                <a:rPr lang="sr-Latn-BA" altLang="ko-KR" sz="1200" dirty="0">
                  <a:solidFill>
                    <a:srgbClr val="FF0000"/>
                  </a:solidFill>
                </a:rPr>
                <a:t>analf@ucg.ac.me</a:t>
              </a:r>
              <a:endParaRPr lang="en-US" altLang="ko-KR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8" name="그룹 4">
            <a:extLst>
              <a:ext uri="{FF2B5EF4-FFF2-40B4-BE49-F238E27FC236}">
                <a16:creationId xmlns:a16="http://schemas.microsoft.com/office/drawing/2014/main" id="{F6747531-EA40-4F8D-8F54-4570BE8A1C14}"/>
              </a:ext>
            </a:extLst>
          </p:cNvPr>
          <p:cNvGrpSpPr/>
          <p:nvPr/>
        </p:nvGrpSpPr>
        <p:grpSpPr>
          <a:xfrm>
            <a:off x="5120493" y="4279001"/>
            <a:ext cx="2140628" cy="1784615"/>
            <a:chOff x="6483028" y="4216690"/>
            <a:chExt cx="2140628" cy="1503057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19F597E-79A5-4293-B302-63EB89AA0392}"/>
                </a:ext>
              </a:extLst>
            </p:cNvPr>
            <p:cNvSpPr txBox="1"/>
            <p:nvPr/>
          </p:nvSpPr>
          <p:spPr>
            <a:xfrm>
              <a:off x="6537245" y="4216690"/>
              <a:ext cx="1881734" cy="4147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sr-Latn-BA" altLang="ko-KR" sz="1600" b="1" dirty="0">
                  <a:solidFill>
                    <a:schemeClr val="accent2"/>
                  </a:solidFill>
                </a:rPr>
                <a:t>Prof. dr Milijana Novović Burić</a:t>
              </a:r>
              <a:endParaRPr lang="en-US" altLang="ko-KR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EEAC252-D415-4D51-93D7-20B536AEB94F}"/>
                </a:ext>
              </a:extLst>
            </p:cNvPr>
            <p:cNvSpPr txBox="1"/>
            <p:nvPr/>
          </p:nvSpPr>
          <p:spPr>
            <a:xfrm>
              <a:off x="6537245" y="5160332"/>
              <a:ext cx="1881734" cy="3110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sr-Latn-BA" altLang="ko-KR" sz="1200" dirty="0"/>
                <a:t>Oblasti: Finansije i osiguranje</a:t>
              </a:r>
              <a:endParaRPr lang="en-US" altLang="ko-KR" sz="1200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3E4C14B-4743-4785-8BF8-40C4294568A9}"/>
                </a:ext>
              </a:extLst>
            </p:cNvPr>
            <p:cNvSpPr txBox="1"/>
            <p:nvPr/>
          </p:nvSpPr>
          <p:spPr>
            <a:xfrm>
              <a:off x="6558462" y="4749317"/>
              <a:ext cx="1881734" cy="4406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sr-Latn-BA" altLang="ko-KR" sz="1200" b="1" dirty="0"/>
                <a:t>Redovni profesor </a:t>
              </a:r>
              <a:r>
                <a:rPr lang="sr-Latn-BA" altLang="ko-KR" sz="1100" dirty="0"/>
                <a:t>na Ekonomskom fakultetu, UCG</a:t>
              </a:r>
              <a:endParaRPr lang="en-US" altLang="ko-KR" sz="1100" dirty="0"/>
            </a:p>
            <a:p>
              <a:pPr algn="ctr"/>
              <a:endParaRPr lang="en-US" altLang="ko-KR" sz="1100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4B3F5EA-03A5-41C1-A668-742AA76042A2}"/>
                </a:ext>
              </a:extLst>
            </p:cNvPr>
            <p:cNvSpPr txBox="1"/>
            <p:nvPr/>
          </p:nvSpPr>
          <p:spPr>
            <a:xfrm>
              <a:off x="6483028" y="5564216"/>
              <a:ext cx="2140628" cy="1555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sr-Latn-BA" altLang="ko-KR" sz="1200" dirty="0"/>
                <a:t>e-mail: </a:t>
              </a:r>
              <a:r>
                <a:rPr lang="sr-Latn-BA" altLang="ko-KR" sz="1200" dirty="0">
                  <a:solidFill>
                    <a:srgbClr val="FF0000"/>
                  </a:solidFill>
                </a:rPr>
                <a:t>mnovović@ucg.ac.me</a:t>
              </a:r>
              <a:endParaRPr lang="en-US" altLang="ko-KR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3" name="그룹 4">
            <a:extLst>
              <a:ext uri="{FF2B5EF4-FFF2-40B4-BE49-F238E27FC236}">
                <a16:creationId xmlns:a16="http://schemas.microsoft.com/office/drawing/2014/main" id="{F6747531-EA40-4F8D-8F54-4570BE8A1C14}"/>
              </a:ext>
            </a:extLst>
          </p:cNvPr>
          <p:cNvGrpSpPr/>
          <p:nvPr/>
        </p:nvGrpSpPr>
        <p:grpSpPr>
          <a:xfrm>
            <a:off x="8154668" y="4279001"/>
            <a:ext cx="2340782" cy="1708978"/>
            <a:chOff x="6537245" y="4216690"/>
            <a:chExt cx="2340782" cy="1439352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19F597E-79A5-4293-B302-63EB89AA0392}"/>
                </a:ext>
              </a:extLst>
            </p:cNvPr>
            <p:cNvSpPr txBox="1"/>
            <p:nvPr/>
          </p:nvSpPr>
          <p:spPr>
            <a:xfrm>
              <a:off x="6537245" y="4216690"/>
              <a:ext cx="1881734" cy="2073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sr-Latn-BA" altLang="ko-KR" sz="1600" b="1" dirty="0">
                  <a:solidFill>
                    <a:schemeClr val="accent2"/>
                  </a:solidFill>
                </a:rPr>
                <a:t>Mr Milan Raičević</a:t>
              </a:r>
              <a:endParaRPr lang="en-US" altLang="ko-KR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3E4C14B-4743-4785-8BF8-40C4294568A9}"/>
                </a:ext>
              </a:extLst>
            </p:cNvPr>
            <p:cNvSpPr txBox="1"/>
            <p:nvPr/>
          </p:nvSpPr>
          <p:spPr>
            <a:xfrm>
              <a:off x="6599632" y="4548573"/>
              <a:ext cx="1881734" cy="3110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sr-Latn-ME" sz="1200" b="1" dirty="0"/>
                <a:t>Doktorand </a:t>
              </a:r>
              <a:r>
                <a:rPr lang="sr-Latn-ME" sz="1200" dirty="0"/>
                <a:t>na Ekonomskom fakultetu</a:t>
              </a:r>
              <a:endParaRPr lang="en-US" altLang="ko-KR" sz="1100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4B3F5EA-03A5-41C1-A668-742AA76042A2}"/>
                </a:ext>
              </a:extLst>
            </p:cNvPr>
            <p:cNvSpPr txBox="1"/>
            <p:nvPr/>
          </p:nvSpPr>
          <p:spPr>
            <a:xfrm>
              <a:off x="6562971" y="5500511"/>
              <a:ext cx="2315056" cy="1555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sr-Latn-BA" altLang="ko-KR" sz="1200" dirty="0"/>
                <a:t>e-mail: </a:t>
              </a:r>
              <a:r>
                <a:rPr lang="sr-Latn-BA" altLang="ko-KR" sz="1200" dirty="0">
                  <a:solidFill>
                    <a:srgbClr val="FF0000"/>
                  </a:solidFill>
                </a:rPr>
                <a:t>milan.raicevic10@gmail.com</a:t>
              </a:r>
              <a:endParaRPr lang="en-US" altLang="ko-KR" sz="12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623" y="1759544"/>
            <a:ext cx="2042135" cy="2367258"/>
          </a:xfrm>
          <a:prstGeom prst="rect">
            <a:avLst/>
          </a:prstGeom>
        </p:spPr>
      </p:pic>
      <p:pic>
        <p:nvPicPr>
          <p:cNvPr id="20" name="Graphic 14">
            <a:extLst>
              <a:ext uri="{FF2B5EF4-FFF2-40B4-BE49-F238E27FC236}">
                <a16:creationId xmlns:a16="http://schemas.microsoft.com/office/drawing/2014/main" id="{E4D755C4-A86C-6EFB-BFA5-EAEAEA8A2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5984" y="6152258"/>
            <a:ext cx="1981200" cy="428625"/>
          </a:xfrm>
          <a:prstGeom prst="rect">
            <a:avLst/>
          </a:prstGeom>
        </p:spPr>
      </p:pic>
      <p:pic>
        <p:nvPicPr>
          <p:cNvPr id="21" name="Picture 20" descr="C:\Users\Ana\Desktop\milan_raicevic_04_21_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669" y="1768549"/>
            <a:ext cx="1881734" cy="230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EEAC252-D415-4D51-93D7-20B536AEB94F}"/>
              </a:ext>
            </a:extLst>
          </p:cNvPr>
          <p:cNvSpPr txBox="1"/>
          <p:nvPr/>
        </p:nvSpPr>
        <p:spPr>
          <a:xfrm>
            <a:off x="8205939" y="5173812"/>
            <a:ext cx="18817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r-Latn-BA" altLang="ko-KR" sz="1200" dirty="0"/>
              <a:t>Oblasti: Finansije i osiguranje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403379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E30DA2-56F3-441D-9C57-54F4363A2951}"/>
              </a:ext>
            </a:extLst>
          </p:cNvPr>
          <p:cNvSpPr txBox="1"/>
          <p:nvPr/>
        </p:nvSpPr>
        <p:spPr>
          <a:xfrm>
            <a:off x="4476207" y="223280"/>
            <a:ext cx="837764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r-Latn-RS" sz="2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INOVACIJE</a:t>
            </a:r>
            <a:r>
              <a:rPr lang="sr-Latn-R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U RAČUNOVODSTVENOM IZVJEŠTAVANJU: EVALUACIJA SPREMNOSTI </a:t>
            </a:r>
            <a:r>
              <a:rPr lang="sr-Latn-RS" sz="2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OSIGURAVAJUĆIH KOMPANIJA </a:t>
            </a:r>
            <a:r>
              <a:rPr lang="sr-Latn-RS" sz="2000" b="1" dirty="0">
                <a:latin typeface="Cambria" panose="02040503050406030204" pitchFamily="18" charset="0"/>
                <a:ea typeface="Cambria" panose="02040503050406030204" pitchFamily="18" charset="0"/>
              </a:rPr>
              <a:t>U </a:t>
            </a:r>
            <a:r>
              <a:rPr lang="sr-Latn-RS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CRNOJ GORI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A849DE-90F7-4FCC-BC52-80893FB27BBF}"/>
              </a:ext>
            </a:extLst>
          </p:cNvPr>
          <p:cNvGrpSpPr/>
          <p:nvPr/>
        </p:nvGrpSpPr>
        <p:grpSpPr>
          <a:xfrm>
            <a:off x="5772110" y="1864024"/>
            <a:ext cx="5823622" cy="1232440"/>
            <a:chOff x="5916868" y="1640659"/>
            <a:chExt cx="6182794" cy="123244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A9A1D71-8F45-4640-8F2E-B811F1238015}"/>
                </a:ext>
              </a:extLst>
            </p:cNvPr>
            <p:cNvSpPr txBox="1"/>
            <p:nvPr/>
          </p:nvSpPr>
          <p:spPr>
            <a:xfrm>
              <a:off x="6874964" y="1672770"/>
              <a:ext cx="5224698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sr-Latn-C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INOVACIJE </a:t>
              </a:r>
              <a:r>
                <a:rPr lang="sr-Latn-CS" altLang="ko-K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u regulatornom okviru- na</a:t>
              </a:r>
              <a:r>
                <a:rPr lang="sr-Latn-C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 globalnom, akademskom </a:t>
              </a:r>
              <a:r>
                <a:rPr lang="sr-Latn-CS" altLang="ko-K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i</a:t>
              </a:r>
              <a:r>
                <a:rPr lang="sr-Latn-C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 nacionalnom nivou</a:t>
              </a:r>
              <a:endPara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F37800-22BF-4D83-B2A2-04D4C55B1F1D}"/>
                </a:ext>
              </a:extLst>
            </p:cNvPr>
            <p:cNvSpPr txBox="1"/>
            <p:nvPr/>
          </p:nvSpPr>
          <p:spPr>
            <a:xfrm>
              <a:off x="5916868" y="164065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2CA9C13-4E71-4FA4-B26E-DCB5329EDA44}"/>
              </a:ext>
            </a:extLst>
          </p:cNvPr>
          <p:cNvGrpSpPr/>
          <p:nvPr/>
        </p:nvGrpSpPr>
        <p:grpSpPr>
          <a:xfrm>
            <a:off x="5765072" y="3732407"/>
            <a:ext cx="5830660" cy="1200329"/>
            <a:chOff x="5994506" y="1465869"/>
            <a:chExt cx="5830660" cy="12003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389940-E002-4F12-8B49-C41CFAFC2F60}"/>
                </a:ext>
              </a:extLst>
            </p:cNvPr>
            <p:cNvSpPr txBox="1"/>
            <p:nvPr/>
          </p:nvSpPr>
          <p:spPr>
            <a:xfrm>
              <a:off x="6869146" y="1465869"/>
              <a:ext cx="4956020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sr-Latn-C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EVALUACIJA </a:t>
              </a:r>
              <a:r>
                <a:rPr lang="sr-Latn-CS" altLang="ko-K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spremnosti osiguravajućih kompanija </a:t>
              </a:r>
              <a:r>
                <a:rPr lang="sr-Latn-C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–</a:t>
              </a:r>
              <a:r>
                <a:rPr lang="sr-Latn-CS" altLang="ko-KR" sz="2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Dokle</a:t>
              </a:r>
              <a:r>
                <a:rPr lang="sr-Latn-CS" altLang="ko-K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 smo stigli?</a:t>
              </a:r>
              <a:endPara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4365C8-8671-4E9F-9FFC-DA0DD4FAFB26}"/>
                </a:ext>
              </a:extLst>
            </p:cNvPr>
            <p:cNvSpPr txBox="1"/>
            <p:nvPr/>
          </p:nvSpPr>
          <p:spPr>
            <a:xfrm>
              <a:off x="5994506" y="163422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CA9C13-4E71-4FA4-B26E-DCB5329EDA44}"/>
              </a:ext>
            </a:extLst>
          </p:cNvPr>
          <p:cNvGrpSpPr/>
          <p:nvPr/>
        </p:nvGrpSpPr>
        <p:grpSpPr>
          <a:xfrm>
            <a:off x="5765073" y="5237919"/>
            <a:ext cx="5830659" cy="646331"/>
            <a:chOff x="5994506" y="1634221"/>
            <a:chExt cx="5830659" cy="64633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9389940-E002-4F12-8B49-C41CFAFC2F60}"/>
                </a:ext>
              </a:extLst>
            </p:cNvPr>
            <p:cNvSpPr txBox="1"/>
            <p:nvPr/>
          </p:nvSpPr>
          <p:spPr>
            <a:xfrm>
              <a:off x="6876182" y="1759764"/>
              <a:ext cx="4948983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sr-Latn-BA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cs typeface="Arial" pitchFamily="34" charset="0"/>
                </a:rPr>
                <a:t>ZAKLJUČCI I PREPORUKA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4365C8-8671-4E9F-9FFC-DA0DD4FAFB26}"/>
                </a:ext>
              </a:extLst>
            </p:cNvPr>
            <p:cNvSpPr txBox="1"/>
            <p:nvPr/>
          </p:nvSpPr>
          <p:spPr>
            <a:xfrm>
              <a:off x="5994506" y="163422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0</a:t>
              </a:r>
              <a:r>
                <a:rPr lang="sr-Latn-BA" altLang="ko-KR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3</a:t>
              </a:r>
              <a:endPara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</p:grpSp>
      <p:pic>
        <p:nvPicPr>
          <p:cNvPr id="19" name="Graphic 14">
            <a:extLst>
              <a:ext uri="{FF2B5EF4-FFF2-40B4-BE49-F238E27FC236}">
                <a16:creationId xmlns:a16="http://schemas.microsoft.com/office/drawing/2014/main" id="{E4D755C4-A86C-6EFB-BFA5-EAEAEA8A2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7367" y="6143549"/>
            <a:ext cx="1981200" cy="4286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AE30DA2-56F3-441D-9C57-54F4363A2951}"/>
              </a:ext>
            </a:extLst>
          </p:cNvPr>
          <p:cNvSpPr txBox="1"/>
          <p:nvPr/>
        </p:nvSpPr>
        <p:spPr>
          <a:xfrm>
            <a:off x="357340" y="696592"/>
            <a:ext cx="40285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r-Latn-R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 A D R Ž A J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63" y="2015302"/>
            <a:ext cx="3732883" cy="2090057"/>
          </a:xfrm>
          <a:prstGeom prst="rect">
            <a:avLst/>
          </a:prstGeom>
        </p:spPr>
      </p:pic>
      <p:sp>
        <p:nvSpPr>
          <p:cNvPr id="47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334097" y="106841"/>
            <a:ext cx="11161828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CS" altLang="ko-KR" sz="3200" b="1" dirty="0">
                <a:latin typeface="Cambria" panose="02040503050406030204" pitchFamily="18" charset="0"/>
                <a:ea typeface="Cambria" panose="02040503050406030204" pitchFamily="18" charset="0"/>
              </a:rPr>
              <a:t>INOVACIJE </a:t>
            </a:r>
            <a:r>
              <a:rPr lang="sr-Latn-CS" altLang="ko-KR" sz="3200" dirty="0">
                <a:latin typeface="Cambria" panose="02040503050406030204" pitchFamily="18" charset="0"/>
                <a:ea typeface="Cambria" panose="02040503050406030204" pitchFamily="18" charset="0"/>
              </a:rPr>
              <a:t>u regulatornom okviru- na</a:t>
            </a:r>
            <a:r>
              <a:rPr lang="sr-Latn-CS" altLang="ko-KR" sz="3200" b="1" dirty="0">
                <a:latin typeface="Cambria" panose="02040503050406030204" pitchFamily="18" charset="0"/>
                <a:ea typeface="Cambria" panose="02040503050406030204" pitchFamily="18" charset="0"/>
              </a:rPr>
              <a:t> globalnom, akademskom i nacionalnom nivou</a:t>
            </a:r>
            <a:endParaRPr lang="ko-KR" altLang="en-US" sz="3200" dirty="0">
              <a:latin typeface="Cambria" panose="02040503050406030204" pitchFamily="18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F72FDF0-AFDB-4AAC-BA75-9A3E56F9F685}"/>
              </a:ext>
            </a:extLst>
          </p:cNvPr>
          <p:cNvGrpSpPr/>
          <p:nvPr/>
        </p:nvGrpSpPr>
        <p:grpSpPr>
          <a:xfrm>
            <a:off x="-35038" y="233556"/>
            <a:ext cx="958096" cy="780795"/>
            <a:chOff x="5324331" y="1449052"/>
            <a:chExt cx="958096" cy="780795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F76A61B-BBB3-4BC2-B00F-CACC2E9E478B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788E527-30EE-4E9A-A1C3-10BFAC66E2B8}"/>
                </a:ext>
              </a:extLst>
            </p:cNvPr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</p:grpSp>
      <p:pic>
        <p:nvPicPr>
          <p:cNvPr id="106" name="Picture 1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25" y="4606797"/>
            <a:ext cx="4681632" cy="1930140"/>
          </a:xfrm>
          <a:prstGeom prst="rect">
            <a:avLst/>
          </a:prstGeom>
        </p:spPr>
      </p:pic>
      <p:sp>
        <p:nvSpPr>
          <p:cNvPr id="107" name="Freeform 106"/>
          <p:cNvSpPr/>
          <p:nvPr/>
        </p:nvSpPr>
        <p:spPr>
          <a:xfrm>
            <a:off x="1300417" y="4750722"/>
            <a:ext cx="1036320" cy="2005325"/>
          </a:xfrm>
          <a:custGeom>
            <a:avLst/>
            <a:gdLst>
              <a:gd name="connsiteX0" fmla="*/ 653143 w 2455817"/>
              <a:gd name="connsiteY0" fmla="*/ 357051 h 3091542"/>
              <a:gd name="connsiteX1" fmla="*/ 592183 w 2455817"/>
              <a:gd name="connsiteY1" fmla="*/ 383177 h 3091542"/>
              <a:gd name="connsiteX2" fmla="*/ 539932 w 2455817"/>
              <a:gd name="connsiteY2" fmla="*/ 400594 h 3091542"/>
              <a:gd name="connsiteX3" fmla="*/ 426720 w 2455817"/>
              <a:gd name="connsiteY3" fmla="*/ 452845 h 3091542"/>
              <a:gd name="connsiteX4" fmla="*/ 391886 w 2455817"/>
              <a:gd name="connsiteY4" fmla="*/ 461554 h 3091542"/>
              <a:gd name="connsiteX5" fmla="*/ 313509 w 2455817"/>
              <a:gd name="connsiteY5" fmla="*/ 505097 h 3091542"/>
              <a:gd name="connsiteX6" fmla="*/ 278675 w 2455817"/>
              <a:gd name="connsiteY6" fmla="*/ 531222 h 3091542"/>
              <a:gd name="connsiteX7" fmla="*/ 252549 w 2455817"/>
              <a:gd name="connsiteY7" fmla="*/ 539931 h 3091542"/>
              <a:gd name="connsiteX8" fmla="*/ 235132 w 2455817"/>
              <a:gd name="connsiteY8" fmla="*/ 574765 h 3091542"/>
              <a:gd name="connsiteX9" fmla="*/ 209006 w 2455817"/>
              <a:gd name="connsiteY9" fmla="*/ 600891 h 3091542"/>
              <a:gd name="connsiteX10" fmla="*/ 165463 w 2455817"/>
              <a:gd name="connsiteY10" fmla="*/ 670560 h 3091542"/>
              <a:gd name="connsiteX11" fmla="*/ 148046 w 2455817"/>
              <a:gd name="connsiteY11" fmla="*/ 705394 h 3091542"/>
              <a:gd name="connsiteX12" fmla="*/ 113212 w 2455817"/>
              <a:gd name="connsiteY12" fmla="*/ 757645 h 3091542"/>
              <a:gd name="connsiteX13" fmla="*/ 104503 w 2455817"/>
              <a:gd name="connsiteY13" fmla="*/ 792480 h 3091542"/>
              <a:gd name="connsiteX14" fmla="*/ 78377 w 2455817"/>
              <a:gd name="connsiteY14" fmla="*/ 888274 h 3091542"/>
              <a:gd name="connsiteX15" fmla="*/ 34835 w 2455817"/>
              <a:gd name="connsiteY15" fmla="*/ 1071154 h 3091542"/>
              <a:gd name="connsiteX16" fmla="*/ 26126 w 2455817"/>
              <a:gd name="connsiteY16" fmla="*/ 1132114 h 3091542"/>
              <a:gd name="connsiteX17" fmla="*/ 17417 w 2455817"/>
              <a:gd name="connsiteY17" fmla="*/ 1201782 h 3091542"/>
              <a:gd name="connsiteX18" fmla="*/ 0 w 2455817"/>
              <a:gd name="connsiteY18" fmla="*/ 1323702 h 3091542"/>
              <a:gd name="connsiteX19" fmla="*/ 8709 w 2455817"/>
              <a:gd name="connsiteY19" fmla="*/ 1942011 h 3091542"/>
              <a:gd name="connsiteX20" fmla="*/ 34835 w 2455817"/>
              <a:gd name="connsiteY20" fmla="*/ 2063931 h 3091542"/>
              <a:gd name="connsiteX21" fmla="*/ 52252 w 2455817"/>
              <a:gd name="connsiteY21" fmla="*/ 2116182 h 3091542"/>
              <a:gd name="connsiteX22" fmla="*/ 60960 w 2455817"/>
              <a:gd name="connsiteY22" fmla="*/ 2159725 h 3091542"/>
              <a:gd name="connsiteX23" fmla="*/ 87086 w 2455817"/>
              <a:gd name="connsiteY23" fmla="*/ 2290354 h 3091542"/>
              <a:gd name="connsiteX24" fmla="*/ 104503 w 2455817"/>
              <a:gd name="connsiteY24" fmla="*/ 2351314 h 3091542"/>
              <a:gd name="connsiteX25" fmla="*/ 121920 w 2455817"/>
              <a:gd name="connsiteY25" fmla="*/ 2438400 h 3091542"/>
              <a:gd name="connsiteX26" fmla="*/ 130629 w 2455817"/>
              <a:gd name="connsiteY26" fmla="*/ 2481942 h 3091542"/>
              <a:gd name="connsiteX27" fmla="*/ 156755 w 2455817"/>
              <a:gd name="connsiteY27" fmla="*/ 2551611 h 3091542"/>
              <a:gd name="connsiteX28" fmla="*/ 191589 w 2455817"/>
              <a:gd name="connsiteY28" fmla="*/ 2603862 h 3091542"/>
              <a:gd name="connsiteX29" fmla="*/ 217715 w 2455817"/>
              <a:gd name="connsiteY29" fmla="*/ 2656114 h 3091542"/>
              <a:gd name="connsiteX30" fmla="*/ 235132 w 2455817"/>
              <a:gd name="connsiteY30" fmla="*/ 2708365 h 3091542"/>
              <a:gd name="connsiteX31" fmla="*/ 252549 w 2455817"/>
              <a:gd name="connsiteY31" fmla="*/ 2743200 h 3091542"/>
              <a:gd name="connsiteX32" fmla="*/ 261257 w 2455817"/>
              <a:gd name="connsiteY32" fmla="*/ 2769325 h 3091542"/>
              <a:gd name="connsiteX33" fmla="*/ 287383 w 2455817"/>
              <a:gd name="connsiteY33" fmla="*/ 2838994 h 3091542"/>
              <a:gd name="connsiteX34" fmla="*/ 296092 w 2455817"/>
              <a:gd name="connsiteY34" fmla="*/ 2873828 h 3091542"/>
              <a:gd name="connsiteX35" fmla="*/ 322217 w 2455817"/>
              <a:gd name="connsiteY35" fmla="*/ 2908662 h 3091542"/>
              <a:gd name="connsiteX36" fmla="*/ 409303 w 2455817"/>
              <a:gd name="connsiteY36" fmla="*/ 2960914 h 3091542"/>
              <a:gd name="connsiteX37" fmla="*/ 478972 w 2455817"/>
              <a:gd name="connsiteY37" fmla="*/ 2987040 h 3091542"/>
              <a:gd name="connsiteX38" fmla="*/ 566057 w 2455817"/>
              <a:gd name="connsiteY38" fmla="*/ 3013165 h 3091542"/>
              <a:gd name="connsiteX39" fmla="*/ 627017 w 2455817"/>
              <a:gd name="connsiteY39" fmla="*/ 3030582 h 3091542"/>
              <a:gd name="connsiteX40" fmla="*/ 696686 w 2455817"/>
              <a:gd name="connsiteY40" fmla="*/ 3039291 h 3091542"/>
              <a:gd name="connsiteX41" fmla="*/ 731520 w 2455817"/>
              <a:gd name="connsiteY41" fmla="*/ 3048000 h 3091542"/>
              <a:gd name="connsiteX42" fmla="*/ 801189 w 2455817"/>
              <a:gd name="connsiteY42" fmla="*/ 3065417 h 3091542"/>
              <a:gd name="connsiteX43" fmla="*/ 1053737 w 2455817"/>
              <a:gd name="connsiteY43" fmla="*/ 3082834 h 3091542"/>
              <a:gd name="connsiteX44" fmla="*/ 1079863 w 2455817"/>
              <a:gd name="connsiteY44" fmla="*/ 3091542 h 3091542"/>
              <a:gd name="connsiteX45" fmla="*/ 1262743 w 2455817"/>
              <a:gd name="connsiteY45" fmla="*/ 3082834 h 3091542"/>
              <a:gd name="connsiteX46" fmla="*/ 1410789 w 2455817"/>
              <a:gd name="connsiteY46" fmla="*/ 3021874 h 3091542"/>
              <a:gd name="connsiteX47" fmla="*/ 1436915 w 2455817"/>
              <a:gd name="connsiteY47" fmla="*/ 3013165 h 3091542"/>
              <a:gd name="connsiteX48" fmla="*/ 1506583 w 2455817"/>
              <a:gd name="connsiteY48" fmla="*/ 2978331 h 3091542"/>
              <a:gd name="connsiteX49" fmla="*/ 1558835 w 2455817"/>
              <a:gd name="connsiteY49" fmla="*/ 2969622 h 3091542"/>
              <a:gd name="connsiteX50" fmla="*/ 1672046 w 2455817"/>
              <a:gd name="connsiteY50" fmla="*/ 2926080 h 3091542"/>
              <a:gd name="connsiteX51" fmla="*/ 1793966 w 2455817"/>
              <a:gd name="connsiteY51" fmla="*/ 2847702 h 3091542"/>
              <a:gd name="connsiteX52" fmla="*/ 1907177 w 2455817"/>
              <a:gd name="connsiteY52" fmla="*/ 2778034 h 3091542"/>
              <a:gd name="connsiteX53" fmla="*/ 1950720 w 2455817"/>
              <a:gd name="connsiteY53" fmla="*/ 2751908 h 3091542"/>
              <a:gd name="connsiteX54" fmla="*/ 1985555 w 2455817"/>
              <a:gd name="connsiteY54" fmla="*/ 2734491 h 3091542"/>
              <a:gd name="connsiteX55" fmla="*/ 2011680 w 2455817"/>
              <a:gd name="connsiteY55" fmla="*/ 2717074 h 3091542"/>
              <a:gd name="connsiteX56" fmla="*/ 2090057 w 2455817"/>
              <a:gd name="connsiteY56" fmla="*/ 2647405 h 3091542"/>
              <a:gd name="connsiteX57" fmla="*/ 2116183 w 2455817"/>
              <a:gd name="connsiteY57" fmla="*/ 2612571 h 3091542"/>
              <a:gd name="connsiteX58" fmla="*/ 2142309 w 2455817"/>
              <a:gd name="connsiteY58" fmla="*/ 2560320 h 3091542"/>
              <a:gd name="connsiteX59" fmla="*/ 2177143 w 2455817"/>
              <a:gd name="connsiteY59" fmla="*/ 2508068 h 3091542"/>
              <a:gd name="connsiteX60" fmla="*/ 2255520 w 2455817"/>
              <a:gd name="connsiteY60" fmla="*/ 2325188 h 3091542"/>
              <a:gd name="connsiteX61" fmla="*/ 2325189 w 2455817"/>
              <a:gd name="connsiteY61" fmla="*/ 2090057 h 3091542"/>
              <a:gd name="connsiteX62" fmla="*/ 2377440 w 2455817"/>
              <a:gd name="connsiteY62" fmla="*/ 1898468 h 3091542"/>
              <a:gd name="connsiteX63" fmla="*/ 2394857 w 2455817"/>
              <a:gd name="connsiteY63" fmla="*/ 1793965 h 3091542"/>
              <a:gd name="connsiteX64" fmla="*/ 2386149 w 2455817"/>
              <a:gd name="connsiteY64" fmla="*/ 1332411 h 3091542"/>
              <a:gd name="connsiteX65" fmla="*/ 2368732 w 2455817"/>
              <a:gd name="connsiteY65" fmla="*/ 888274 h 3091542"/>
              <a:gd name="connsiteX66" fmla="*/ 2429692 w 2455817"/>
              <a:gd name="connsiteY66" fmla="*/ 592182 h 3091542"/>
              <a:gd name="connsiteX67" fmla="*/ 2455817 w 2455817"/>
              <a:gd name="connsiteY67" fmla="*/ 418011 h 3091542"/>
              <a:gd name="connsiteX68" fmla="*/ 2429692 w 2455817"/>
              <a:gd name="connsiteY68" fmla="*/ 278674 h 3091542"/>
              <a:gd name="connsiteX69" fmla="*/ 2420983 w 2455817"/>
              <a:gd name="connsiteY69" fmla="*/ 252548 h 3091542"/>
              <a:gd name="connsiteX70" fmla="*/ 2333897 w 2455817"/>
              <a:gd name="connsiteY70" fmla="*/ 191588 h 3091542"/>
              <a:gd name="connsiteX71" fmla="*/ 2290355 w 2455817"/>
              <a:gd name="connsiteY71" fmla="*/ 165462 h 3091542"/>
              <a:gd name="connsiteX72" fmla="*/ 2116183 w 2455817"/>
              <a:gd name="connsiteY72" fmla="*/ 104502 h 3091542"/>
              <a:gd name="connsiteX73" fmla="*/ 2055223 w 2455817"/>
              <a:gd name="connsiteY73" fmla="*/ 87085 h 3091542"/>
              <a:gd name="connsiteX74" fmla="*/ 1976846 w 2455817"/>
              <a:gd name="connsiteY74" fmla="*/ 78377 h 3091542"/>
              <a:gd name="connsiteX75" fmla="*/ 1898469 w 2455817"/>
              <a:gd name="connsiteY75" fmla="*/ 60960 h 3091542"/>
              <a:gd name="connsiteX76" fmla="*/ 1811383 w 2455817"/>
              <a:gd name="connsiteY76" fmla="*/ 34834 h 3091542"/>
              <a:gd name="connsiteX77" fmla="*/ 1733006 w 2455817"/>
              <a:gd name="connsiteY77" fmla="*/ 26125 h 3091542"/>
              <a:gd name="connsiteX78" fmla="*/ 1576252 w 2455817"/>
              <a:gd name="connsiteY78" fmla="*/ 0 h 3091542"/>
              <a:gd name="connsiteX79" fmla="*/ 1105989 w 2455817"/>
              <a:gd name="connsiteY79" fmla="*/ 26125 h 3091542"/>
              <a:gd name="connsiteX80" fmla="*/ 940526 w 2455817"/>
              <a:gd name="connsiteY80" fmla="*/ 60960 h 3091542"/>
              <a:gd name="connsiteX81" fmla="*/ 853440 w 2455817"/>
              <a:gd name="connsiteY81" fmla="*/ 78377 h 3091542"/>
              <a:gd name="connsiteX82" fmla="*/ 809897 w 2455817"/>
              <a:gd name="connsiteY82" fmla="*/ 104502 h 3091542"/>
              <a:gd name="connsiteX83" fmla="*/ 757646 w 2455817"/>
              <a:gd name="connsiteY83" fmla="*/ 165462 h 3091542"/>
              <a:gd name="connsiteX84" fmla="*/ 670560 w 2455817"/>
              <a:gd name="connsiteY84" fmla="*/ 269965 h 3091542"/>
              <a:gd name="connsiteX85" fmla="*/ 644435 w 2455817"/>
              <a:gd name="connsiteY85" fmla="*/ 313508 h 3091542"/>
              <a:gd name="connsiteX86" fmla="*/ 627017 w 2455817"/>
              <a:gd name="connsiteY86" fmla="*/ 357051 h 3091542"/>
              <a:gd name="connsiteX87" fmla="*/ 600892 w 2455817"/>
              <a:gd name="connsiteY87" fmla="*/ 374468 h 3091542"/>
              <a:gd name="connsiteX88" fmla="*/ 557349 w 2455817"/>
              <a:gd name="connsiteY88" fmla="*/ 452845 h 3091542"/>
              <a:gd name="connsiteX89" fmla="*/ 531223 w 2455817"/>
              <a:gd name="connsiteY89" fmla="*/ 461554 h 3091542"/>
              <a:gd name="connsiteX90" fmla="*/ 505097 w 2455817"/>
              <a:gd name="connsiteY90" fmla="*/ 478971 h 309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455817" h="3091542">
                <a:moveTo>
                  <a:pt x="653143" y="357051"/>
                </a:moveTo>
                <a:cubicBezTo>
                  <a:pt x="632823" y="365760"/>
                  <a:pt x="612817" y="375241"/>
                  <a:pt x="592183" y="383177"/>
                </a:cubicBezTo>
                <a:cubicBezTo>
                  <a:pt x="575048" y="389768"/>
                  <a:pt x="556353" y="392384"/>
                  <a:pt x="539932" y="400594"/>
                </a:cubicBezTo>
                <a:cubicBezTo>
                  <a:pt x="501222" y="419949"/>
                  <a:pt x="467312" y="439314"/>
                  <a:pt x="426720" y="452845"/>
                </a:cubicBezTo>
                <a:cubicBezTo>
                  <a:pt x="415365" y="456630"/>
                  <a:pt x="403497" y="458651"/>
                  <a:pt x="391886" y="461554"/>
                </a:cubicBezTo>
                <a:cubicBezTo>
                  <a:pt x="331997" y="501480"/>
                  <a:pt x="359493" y="489768"/>
                  <a:pt x="313509" y="505097"/>
                </a:cubicBezTo>
                <a:cubicBezTo>
                  <a:pt x="301898" y="513805"/>
                  <a:pt x="291277" y="524021"/>
                  <a:pt x="278675" y="531222"/>
                </a:cubicBezTo>
                <a:cubicBezTo>
                  <a:pt x="270705" y="535776"/>
                  <a:pt x="259040" y="533440"/>
                  <a:pt x="252549" y="539931"/>
                </a:cubicBezTo>
                <a:cubicBezTo>
                  <a:pt x="243369" y="549111"/>
                  <a:pt x="242678" y="564201"/>
                  <a:pt x="235132" y="574765"/>
                </a:cubicBezTo>
                <a:cubicBezTo>
                  <a:pt x="227974" y="584787"/>
                  <a:pt x="217715" y="592182"/>
                  <a:pt x="209006" y="600891"/>
                </a:cubicBezTo>
                <a:cubicBezTo>
                  <a:pt x="191079" y="654669"/>
                  <a:pt x="212793" y="599564"/>
                  <a:pt x="165463" y="670560"/>
                </a:cubicBezTo>
                <a:cubicBezTo>
                  <a:pt x="158262" y="681362"/>
                  <a:pt x="154725" y="694262"/>
                  <a:pt x="148046" y="705394"/>
                </a:cubicBezTo>
                <a:cubicBezTo>
                  <a:pt x="137276" y="723344"/>
                  <a:pt x="124823" y="740228"/>
                  <a:pt x="113212" y="757645"/>
                </a:cubicBezTo>
                <a:cubicBezTo>
                  <a:pt x="110309" y="769257"/>
                  <a:pt x="107942" y="781016"/>
                  <a:pt x="104503" y="792480"/>
                </a:cubicBezTo>
                <a:cubicBezTo>
                  <a:pt x="86737" y="851700"/>
                  <a:pt x="87194" y="832431"/>
                  <a:pt x="78377" y="888274"/>
                </a:cubicBezTo>
                <a:cubicBezTo>
                  <a:pt x="54409" y="1040070"/>
                  <a:pt x="78975" y="968157"/>
                  <a:pt x="34835" y="1071154"/>
                </a:cubicBezTo>
                <a:cubicBezTo>
                  <a:pt x="31932" y="1091474"/>
                  <a:pt x="28839" y="1111768"/>
                  <a:pt x="26126" y="1132114"/>
                </a:cubicBezTo>
                <a:cubicBezTo>
                  <a:pt x="23033" y="1155312"/>
                  <a:pt x="20579" y="1178593"/>
                  <a:pt x="17417" y="1201782"/>
                </a:cubicBezTo>
                <a:cubicBezTo>
                  <a:pt x="11870" y="1242458"/>
                  <a:pt x="0" y="1323702"/>
                  <a:pt x="0" y="1323702"/>
                </a:cubicBezTo>
                <a:cubicBezTo>
                  <a:pt x="2903" y="1529805"/>
                  <a:pt x="3426" y="1735955"/>
                  <a:pt x="8709" y="1942011"/>
                </a:cubicBezTo>
                <a:cubicBezTo>
                  <a:pt x="9780" y="1983762"/>
                  <a:pt x="22718" y="2024551"/>
                  <a:pt x="34835" y="2063931"/>
                </a:cubicBezTo>
                <a:cubicBezTo>
                  <a:pt x="40234" y="2081478"/>
                  <a:pt x="47422" y="2098470"/>
                  <a:pt x="52252" y="2116182"/>
                </a:cubicBezTo>
                <a:cubicBezTo>
                  <a:pt x="56147" y="2130462"/>
                  <a:pt x="57632" y="2145302"/>
                  <a:pt x="60960" y="2159725"/>
                </a:cubicBezTo>
                <a:cubicBezTo>
                  <a:pt x="107898" y="2363131"/>
                  <a:pt x="53946" y="2108095"/>
                  <a:pt x="87086" y="2290354"/>
                </a:cubicBezTo>
                <a:cubicBezTo>
                  <a:pt x="102578" y="2375553"/>
                  <a:pt x="88516" y="2282035"/>
                  <a:pt x="104503" y="2351314"/>
                </a:cubicBezTo>
                <a:cubicBezTo>
                  <a:pt x="111159" y="2380159"/>
                  <a:pt x="116114" y="2409371"/>
                  <a:pt x="121920" y="2438400"/>
                </a:cubicBezTo>
                <a:cubicBezTo>
                  <a:pt x="124823" y="2452914"/>
                  <a:pt x="125949" y="2467900"/>
                  <a:pt x="130629" y="2481942"/>
                </a:cubicBezTo>
                <a:cubicBezTo>
                  <a:pt x="137294" y="2501938"/>
                  <a:pt x="147825" y="2535239"/>
                  <a:pt x="156755" y="2551611"/>
                </a:cubicBezTo>
                <a:cubicBezTo>
                  <a:pt x="166779" y="2569988"/>
                  <a:pt x="191589" y="2603862"/>
                  <a:pt x="191589" y="2603862"/>
                </a:cubicBezTo>
                <a:cubicBezTo>
                  <a:pt x="223342" y="2699127"/>
                  <a:pt x="172703" y="2554839"/>
                  <a:pt x="217715" y="2656114"/>
                </a:cubicBezTo>
                <a:cubicBezTo>
                  <a:pt x="225171" y="2672891"/>
                  <a:pt x="226922" y="2691944"/>
                  <a:pt x="235132" y="2708365"/>
                </a:cubicBezTo>
                <a:cubicBezTo>
                  <a:pt x="240938" y="2719977"/>
                  <a:pt x="247435" y="2731267"/>
                  <a:pt x="252549" y="2743200"/>
                </a:cubicBezTo>
                <a:cubicBezTo>
                  <a:pt x="256165" y="2751637"/>
                  <a:pt x="258034" y="2760730"/>
                  <a:pt x="261257" y="2769325"/>
                </a:cubicBezTo>
                <a:cubicBezTo>
                  <a:pt x="272310" y="2798798"/>
                  <a:pt x="279472" y="2811304"/>
                  <a:pt x="287383" y="2838994"/>
                </a:cubicBezTo>
                <a:cubicBezTo>
                  <a:pt x="290671" y="2850502"/>
                  <a:pt x="290739" y="2863123"/>
                  <a:pt x="296092" y="2873828"/>
                </a:cubicBezTo>
                <a:cubicBezTo>
                  <a:pt x="302583" y="2886810"/>
                  <a:pt x="312925" y="2897512"/>
                  <a:pt x="322217" y="2908662"/>
                </a:cubicBezTo>
                <a:cubicBezTo>
                  <a:pt x="347772" y="2939328"/>
                  <a:pt x="364615" y="2938570"/>
                  <a:pt x="409303" y="2960914"/>
                </a:cubicBezTo>
                <a:cubicBezTo>
                  <a:pt x="506284" y="3009404"/>
                  <a:pt x="384115" y="2951468"/>
                  <a:pt x="478972" y="2987040"/>
                </a:cubicBezTo>
                <a:cubicBezTo>
                  <a:pt x="559973" y="3017416"/>
                  <a:pt x="459687" y="2995438"/>
                  <a:pt x="566057" y="3013165"/>
                </a:cubicBezTo>
                <a:cubicBezTo>
                  <a:pt x="586768" y="3020069"/>
                  <a:pt x="605142" y="3026936"/>
                  <a:pt x="627017" y="3030582"/>
                </a:cubicBezTo>
                <a:cubicBezTo>
                  <a:pt x="650102" y="3034430"/>
                  <a:pt x="673463" y="3036388"/>
                  <a:pt x="696686" y="3039291"/>
                </a:cubicBezTo>
                <a:cubicBezTo>
                  <a:pt x="708297" y="3042194"/>
                  <a:pt x="720012" y="3044712"/>
                  <a:pt x="731520" y="3048000"/>
                </a:cubicBezTo>
                <a:cubicBezTo>
                  <a:pt x="769976" y="3058987"/>
                  <a:pt x="751406" y="3058779"/>
                  <a:pt x="801189" y="3065417"/>
                </a:cubicBezTo>
                <a:cubicBezTo>
                  <a:pt x="884549" y="3076532"/>
                  <a:pt x="970238" y="3078439"/>
                  <a:pt x="1053737" y="3082834"/>
                </a:cubicBezTo>
                <a:cubicBezTo>
                  <a:pt x="1062446" y="3085737"/>
                  <a:pt x="1070683" y="3091542"/>
                  <a:pt x="1079863" y="3091542"/>
                </a:cubicBezTo>
                <a:cubicBezTo>
                  <a:pt x="1140892" y="3091542"/>
                  <a:pt x="1202249" y="3090900"/>
                  <a:pt x="1262743" y="3082834"/>
                </a:cubicBezTo>
                <a:cubicBezTo>
                  <a:pt x="1346082" y="3071722"/>
                  <a:pt x="1335033" y="3047127"/>
                  <a:pt x="1410789" y="3021874"/>
                </a:cubicBezTo>
                <a:cubicBezTo>
                  <a:pt x="1419498" y="3018971"/>
                  <a:pt x="1428558" y="3016964"/>
                  <a:pt x="1436915" y="3013165"/>
                </a:cubicBezTo>
                <a:cubicBezTo>
                  <a:pt x="1460551" y="3002421"/>
                  <a:pt x="1480973" y="2982600"/>
                  <a:pt x="1506583" y="2978331"/>
                </a:cubicBezTo>
                <a:lnTo>
                  <a:pt x="1558835" y="2969622"/>
                </a:lnTo>
                <a:cubicBezTo>
                  <a:pt x="1641742" y="2928168"/>
                  <a:pt x="1603043" y="2939880"/>
                  <a:pt x="1672046" y="2926080"/>
                </a:cubicBezTo>
                <a:cubicBezTo>
                  <a:pt x="1760910" y="2890533"/>
                  <a:pt x="1672357" y="2930617"/>
                  <a:pt x="1793966" y="2847702"/>
                </a:cubicBezTo>
                <a:cubicBezTo>
                  <a:pt x="1830576" y="2822741"/>
                  <a:pt x="1869368" y="2801139"/>
                  <a:pt x="1907177" y="2778034"/>
                </a:cubicBezTo>
                <a:cubicBezTo>
                  <a:pt x="1921620" y="2769208"/>
                  <a:pt x="1935580" y="2759478"/>
                  <a:pt x="1950720" y="2751908"/>
                </a:cubicBezTo>
                <a:cubicBezTo>
                  <a:pt x="1962332" y="2746102"/>
                  <a:pt x="1974283" y="2740932"/>
                  <a:pt x="1985555" y="2734491"/>
                </a:cubicBezTo>
                <a:cubicBezTo>
                  <a:pt x="1994642" y="2729298"/>
                  <a:pt x="2003163" y="2723157"/>
                  <a:pt x="2011680" y="2717074"/>
                </a:cubicBezTo>
                <a:cubicBezTo>
                  <a:pt x="2046902" y="2691915"/>
                  <a:pt x="2058926" y="2682427"/>
                  <a:pt x="2090057" y="2647405"/>
                </a:cubicBezTo>
                <a:cubicBezTo>
                  <a:pt x="2099700" y="2636557"/>
                  <a:pt x="2108715" y="2625017"/>
                  <a:pt x="2116183" y="2612571"/>
                </a:cubicBezTo>
                <a:cubicBezTo>
                  <a:pt x="2126202" y="2595873"/>
                  <a:pt x="2132497" y="2577140"/>
                  <a:pt x="2142309" y="2560320"/>
                </a:cubicBezTo>
                <a:cubicBezTo>
                  <a:pt x="2152856" y="2542239"/>
                  <a:pt x="2168641" y="2527197"/>
                  <a:pt x="2177143" y="2508068"/>
                </a:cubicBezTo>
                <a:cubicBezTo>
                  <a:pt x="2295230" y="2242369"/>
                  <a:pt x="2134074" y="2543789"/>
                  <a:pt x="2255520" y="2325188"/>
                </a:cubicBezTo>
                <a:cubicBezTo>
                  <a:pt x="2338065" y="2022526"/>
                  <a:pt x="2207649" y="2496105"/>
                  <a:pt x="2325189" y="2090057"/>
                </a:cubicBezTo>
                <a:cubicBezTo>
                  <a:pt x="2343595" y="2026472"/>
                  <a:pt x="2366558" y="1963763"/>
                  <a:pt x="2377440" y="1898468"/>
                </a:cubicBezTo>
                <a:lnTo>
                  <a:pt x="2394857" y="1793965"/>
                </a:lnTo>
                <a:cubicBezTo>
                  <a:pt x="2391954" y="1640114"/>
                  <a:pt x="2394804" y="1486046"/>
                  <a:pt x="2386149" y="1332411"/>
                </a:cubicBezTo>
                <a:cubicBezTo>
                  <a:pt x="2363773" y="935239"/>
                  <a:pt x="2323127" y="1492541"/>
                  <a:pt x="2368732" y="888274"/>
                </a:cubicBezTo>
                <a:cubicBezTo>
                  <a:pt x="2382844" y="701287"/>
                  <a:pt x="2391891" y="749683"/>
                  <a:pt x="2429692" y="592182"/>
                </a:cubicBezTo>
                <a:cubicBezTo>
                  <a:pt x="2445710" y="525442"/>
                  <a:pt x="2448467" y="484165"/>
                  <a:pt x="2455817" y="418011"/>
                </a:cubicBezTo>
                <a:cubicBezTo>
                  <a:pt x="2442963" y="263751"/>
                  <a:pt x="2463881" y="358447"/>
                  <a:pt x="2429692" y="278674"/>
                </a:cubicBezTo>
                <a:cubicBezTo>
                  <a:pt x="2426076" y="270236"/>
                  <a:pt x="2426319" y="260018"/>
                  <a:pt x="2420983" y="252548"/>
                </a:cubicBezTo>
                <a:cubicBezTo>
                  <a:pt x="2392127" y="212150"/>
                  <a:pt x="2377418" y="215327"/>
                  <a:pt x="2333897" y="191588"/>
                </a:cubicBezTo>
                <a:cubicBezTo>
                  <a:pt x="2319038" y="183483"/>
                  <a:pt x="2305670" y="172669"/>
                  <a:pt x="2290355" y="165462"/>
                </a:cubicBezTo>
                <a:cubicBezTo>
                  <a:pt x="2183548" y="115200"/>
                  <a:pt x="2209907" y="129496"/>
                  <a:pt x="2116183" y="104502"/>
                </a:cubicBezTo>
                <a:cubicBezTo>
                  <a:pt x="2095763" y="99057"/>
                  <a:pt x="2075994" y="90979"/>
                  <a:pt x="2055223" y="87085"/>
                </a:cubicBezTo>
                <a:cubicBezTo>
                  <a:pt x="2029387" y="82241"/>
                  <a:pt x="2002972" y="81280"/>
                  <a:pt x="1976846" y="78377"/>
                </a:cubicBezTo>
                <a:cubicBezTo>
                  <a:pt x="1950720" y="72571"/>
                  <a:pt x="1924351" y="67771"/>
                  <a:pt x="1898469" y="60960"/>
                </a:cubicBezTo>
                <a:cubicBezTo>
                  <a:pt x="1869160" y="53247"/>
                  <a:pt x="1841040" y="41078"/>
                  <a:pt x="1811383" y="34834"/>
                </a:cubicBezTo>
                <a:cubicBezTo>
                  <a:pt x="1785660" y="29419"/>
                  <a:pt x="1759009" y="29977"/>
                  <a:pt x="1733006" y="26125"/>
                </a:cubicBezTo>
                <a:cubicBezTo>
                  <a:pt x="1680606" y="18362"/>
                  <a:pt x="1576252" y="0"/>
                  <a:pt x="1576252" y="0"/>
                </a:cubicBezTo>
                <a:cubicBezTo>
                  <a:pt x="1419498" y="8708"/>
                  <a:pt x="1262536" y="14266"/>
                  <a:pt x="1105989" y="26125"/>
                </a:cubicBezTo>
                <a:cubicBezTo>
                  <a:pt x="1001930" y="34008"/>
                  <a:pt x="1022702" y="41624"/>
                  <a:pt x="940526" y="60960"/>
                </a:cubicBezTo>
                <a:cubicBezTo>
                  <a:pt x="911709" y="67740"/>
                  <a:pt x="882469" y="72571"/>
                  <a:pt x="853440" y="78377"/>
                </a:cubicBezTo>
                <a:cubicBezTo>
                  <a:pt x="838926" y="87085"/>
                  <a:pt x="822422" y="93116"/>
                  <a:pt x="809897" y="104502"/>
                </a:cubicBezTo>
                <a:cubicBezTo>
                  <a:pt x="790094" y="122505"/>
                  <a:pt x="775549" y="145569"/>
                  <a:pt x="757646" y="165462"/>
                </a:cubicBezTo>
                <a:cubicBezTo>
                  <a:pt x="699154" y="230454"/>
                  <a:pt x="763167" y="140314"/>
                  <a:pt x="670560" y="269965"/>
                </a:cubicBezTo>
                <a:cubicBezTo>
                  <a:pt x="660722" y="283739"/>
                  <a:pt x="652005" y="298369"/>
                  <a:pt x="644435" y="313508"/>
                </a:cubicBezTo>
                <a:cubicBezTo>
                  <a:pt x="637444" y="327490"/>
                  <a:pt x="636103" y="344330"/>
                  <a:pt x="627017" y="357051"/>
                </a:cubicBezTo>
                <a:cubicBezTo>
                  <a:pt x="620934" y="365568"/>
                  <a:pt x="609600" y="368662"/>
                  <a:pt x="600892" y="374468"/>
                </a:cubicBezTo>
                <a:cubicBezTo>
                  <a:pt x="593224" y="397472"/>
                  <a:pt x="579807" y="445359"/>
                  <a:pt x="557349" y="452845"/>
                </a:cubicBezTo>
                <a:cubicBezTo>
                  <a:pt x="548640" y="455748"/>
                  <a:pt x="539434" y="457449"/>
                  <a:pt x="531223" y="461554"/>
                </a:cubicBezTo>
                <a:cubicBezTo>
                  <a:pt x="521862" y="466235"/>
                  <a:pt x="505097" y="478971"/>
                  <a:pt x="505097" y="4789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4011915" y="5236325"/>
            <a:ext cx="1100949" cy="1466677"/>
          </a:xfrm>
          <a:custGeom>
            <a:avLst/>
            <a:gdLst>
              <a:gd name="connsiteX0" fmla="*/ 653143 w 2455817"/>
              <a:gd name="connsiteY0" fmla="*/ 357051 h 3091542"/>
              <a:gd name="connsiteX1" fmla="*/ 592183 w 2455817"/>
              <a:gd name="connsiteY1" fmla="*/ 383177 h 3091542"/>
              <a:gd name="connsiteX2" fmla="*/ 539932 w 2455817"/>
              <a:gd name="connsiteY2" fmla="*/ 400594 h 3091542"/>
              <a:gd name="connsiteX3" fmla="*/ 426720 w 2455817"/>
              <a:gd name="connsiteY3" fmla="*/ 452845 h 3091542"/>
              <a:gd name="connsiteX4" fmla="*/ 391886 w 2455817"/>
              <a:gd name="connsiteY4" fmla="*/ 461554 h 3091542"/>
              <a:gd name="connsiteX5" fmla="*/ 313509 w 2455817"/>
              <a:gd name="connsiteY5" fmla="*/ 505097 h 3091542"/>
              <a:gd name="connsiteX6" fmla="*/ 278675 w 2455817"/>
              <a:gd name="connsiteY6" fmla="*/ 531222 h 3091542"/>
              <a:gd name="connsiteX7" fmla="*/ 252549 w 2455817"/>
              <a:gd name="connsiteY7" fmla="*/ 539931 h 3091542"/>
              <a:gd name="connsiteX8" fmla="*/ 235132 w 2455817"/>
              <a:gd name="connsiteY8" fmla="*/ 574765 h 3091542"/>
              <a:gd name="connsiteX9" fmla="*/ 209006 w 2455817"/>
              <a:gd name="connsiteY9" fmla="*/ 600891 h 3091542"/>
              <a:gd name="connsiteX10" fmla="*/ 165463 w 2455817"/>
              <a:gd name="connsiteY10" fmla="*/ 670560 h 3091542"/>
              <a:gd name="connsiteX11" fmla="*/ 148046 w 2455817"/>
              <a:gd name="connsiteY11" fmla="*/ 705394 h 3091542"/>
              <a:gd name="connsiteX12" fmla="*/ 113212 w 2455817"/>
              <a:gd name="connsiteY12" fmla="*/ 757645 h 3091542"/>
              <a:gd name="connsiteX13" fmla="*/ 104503 w 2455817"/>
              <a:gd name="connsiteY13" fmla="*/ 792480 h 3091542"/>
              <a:gd name="connsiteX14" fmla="*/ 78377 w 2455817"/>
              <a:gd name="connsiteY14" fmla="*/ 888274 h 3091542"/>
              <a:gd name="connsiteX15" fmla="*/ 34835 w 2455817"/>
              <a:gd name="connsiteY15" fmla="*/ 1071154 h 3091542"/>
              <a:gd name="connsiteX16" fmla="*/ 26126 w 2455817"/>
              <a:gd name="connsiteY16" fmla="*/ 1132114 h 3091542"/>
              <a:gd name="connsiteX17" fmla="*/ 17417 w 2455817"/>
              <a:gd name="connsiteY17" fmla="*/ 1201782 h 3091542"/>
              <a:gd name="connsiteX18" fmla="*/ 0 w 2455817"/>
              <a:gd name="connsiteY18" fmla="*/ 1323702 h 3091542"/>
              <a:gd name="connsiteX19" fmla="*/ 8709 w 2455817"/>
              <a:gd name="connsiteY19" fmla="*/ 1942011 h 3091542"/>
              <a:gd name="connsiteX20" fmla="*/ 34835 w 2455817"/>
              <a:gd name="connsiteY20" fmla="*/ 2063931 h 3091542"/>
              <a:gd name="connsiteX21" fmla="*/ 52252 w 2455817"/>
              <a:gd name="connsiteY21" fmla="*/ 2116182 h 3091542"/>
              <a:gd name="connsiteX22" fmla="*/ 60960 w 2455817"/>
              <a:gd name="connsiteY22" fmla="*/ 2159725 h 3091542"/>
              <a:gd name="connsiteX23" fmla="*/ 87086 w 2455817"/>
              <a:gd name="connsiteY23" fmla="*/ 2290354 h 3091542"/>
              <a:gd name="connsiteX24" fmla="*/ 104503 w 2455817"/>
              <a:gd name="connsiteY24" fmla="*/ 2351314 h 3091542"/>
              <a:gd name="connsiteX25" fmla="*/ 121920 w 2455817"/>
              <a:gd name="connsiteY25" fmla="*/ 2438400 h 3091542"/>
              <a:gd name="connsiteX26" fmla="*/ 130629 w 2455817"/>
              <a:gd name="connsiteY26" fmla="*/ 2481942 h 3091542"/>
              <a:gd name="connsiteX27" fmla="*/ 156755 w 2455817"/>
              <a:gd name="connsiteY27" fmla="*/ 2551611 h 3091542"/>
              <a:gd name="connsiteX28" fmla="*/ 191589 w 2455817"/>
              <a:gd name="connsiteY28" fmla="*/ 2603862 h 3091542"/>
              <a:gd name="connsiteX29" fmla="*/ 217715 w 2455817"/>
              <a:gd name="connsiteY29" fmla="*/ 2656114 h 3091542"/>
              <a:gd name="connsiteX30" fmla="*/ 235132 w 2455817"/>
              <a:gd name="connsiteY30" fmla="*/ 2708365 h 3091542"/>
              <a:gd name="connsiteX31" fmla="*/ 252549 w 2455817"/>
              <a:gd name="connsiteY31" fmla="*/ 2743200 h 3091542"/>
              <a:gd name="connsiteX32" fmla="*/ 261257 w 2455817"/>
              <a:gd name="connsiteY32" fmla="*/ 2769325 h 3091542"/>
              <a:gd name="connsiteX33" fmla="*/ 287383 w 2455817"/>
              <a:gd name="connsiteY33" fmla="*/ 2838994 h 3091542"/>
              <a:gd name="connsiteX34" fmla="*/ 296092 w 2455817"/>
              <a:gd name="connsiteY34" fmla="*/ 2873828 h 3091542"/>
              <a:gd name="connsiteX35" fmla="*/ 322217 w 2455817"/>
              <a:gd name="connsiteY35" fmla="*/ 2908662 h 3091542"/>
              <a:gd name="connsiteX36" fmla="*/ 409303 w 2455817"/>
              <a:gd name="connsiteY36" fmla="*/ 2960914 h 3091542"/>
              <a:gd name="connsiteX37" fmla="*/ 478972 w 2455817"/>
              <a:gd name="connsiteY37" fmla="*/ 2987040 h 3091542"/>
              <a:gd name="connsiteX38" fmla="*/ 566057 w 2455817"/>
              <a:gd name="connsiteY38" fmla="*/ 3013165 h 3091542"/>
              <a:gd name="connsiteX39" fmla="*/ 627017 w 2455817"/>
              <a:gd name="connsiteY39" fmla="*/ 3030582 h 3091542"/>
              <a:gd name="connsiteX40" fmla="*/ 696686 w 2455817"/>
              <a:gd name="connsiteY40" fmla="*/ 3039291 h 3091542"/>
              <a:gd name="connsiteX41" fmla="*/ 731520 w 2455817"/>
              <a:gd name="connsiteY41" fmla="*/ 3048000 h 3091542"/>
              <a:gd name="connsiteX42" fmla="*/ 801189 w 2455817"/>
              <a:gd name="connsiteY42" fmla="*/ 3065417 h 3091542"/>
              <a:gd name="connsiteX43" fmla="*/ 1053737 w 2455817"/>
              <a:gd name="connsiteY43" fmla="*/ 3082834 h 3091542"/>
              <a:gd name="connsiteX44" fmla="*/ 1079863 w 2455817"/>
              <a:gd name="connsiteY44" fmla="*/ 3091542 h 3091542"/>
              <a:gd name="connsiteX45" fmla="*/ 1262743 w 2455817"/>
              <a:gd name="connsiteY45" fmla="*/ 3082834 h 3091542"/>
              <a:gd name="connsiteX46" fmla="*/ 1410789 w 2455817"/>
              <a:gd name="connsiteY46" fmla="*/ 3021874 h 3091542"/>
              <a:gd name="connsiteX47" fmla="*/ 1436915 w 2455817"/>
              <a:gd name="connsiteY47" fmla="*/ 3013165 h 3091542"/>
              <a:gd name="connsiteX48" fmla="*/ 1506583 w 2455817"/>
              <a:gd name="connsiteY48" fmla="*/ 2978331 h 3091542"/>
              <a:gd name="connsiteX49" fmla="*/ 1558835 w 2455817"/>
              <a:gd name="connsiteY49" fmla="*/ 2969622 h 3091542"/>
              <a:gd name="connsiteX50" fmla="*/ 1672046 w 2455817"/>
              <a:gd name="connsiteY50" fmla="*/ 2926080 h 3091542"/>
              <a:gd name="connsiteX51" fmla="*/ 1793966 w 2455817"/>
              <a:gd name="connsiteY51" fmla="*/ 2847702 h 3091542"/>
              <a:gd name="connsiteX52" fmla="*/ 1907177 w 2455817"/>
              <a:gd name="connsiteY52" fmla="*/ 2778034 h 3091542"/>
              <a:gd name="connsiteX53" fmla="*/ 1950720 w 2455817"/>
              <a:gd name="connsiteY53" fmla="*/ 2751908 h 3091542"/>
              <a:gd name="connsiteX54" fmla="*/ 1985555 w 2455817"/>
              <a:gd name="connsiteY54" fmla="*/ 2734491 h 3091542"/>
              <a:gd name="connsiteX55" fmla="*/ 2011680 w 2455817"/>
              <a:gd name="connsiteY55" fmla="*/ 2717074 h 3091542"/>
              <a:gd name="connsiteX56" fmla="*/ 2090057 w 2455817"/>
              <a:gd name="connsiteY56" fmla="*/ 2647405 h 3091542"/>
              <a:gd name="connsiteX57" fmla="*/ 2116183 w 2455817"/>
              <a:gd name="connsiteY57" fmla="*/ 2612571 h 3091542"/>
              <a:gd name="connsiteX58" fmla="*/ 2142309 w 2455817"/>
              <a:gd name="connsiteY58" fmla="*/ 2560320 h 3091542"/>
              <a:gd name="connsiteX59" fmla="*/ 2177143 w 2455817"/>
              <a:gd name="connsiteY59" fmla="*/ 2508068 h 3091542"/>
              <a:gd name="connsiteX60" fmla="*/ 2255520 w 2455817"/>
              <a:gd name="connsiteY60" fmla="*/ 2325188 h 3091542"/>
              <a:gd name="connsiteX61" fmla="*/ 2325189 w 2455817"/>
              <a:gd name="connsiteY61" fmla="*/ 2090057 h 3091542"/>
              <a:gd name="connsiteX62" fmla="*/ 2377440 w 2455817"/>
              <a:gd name="connsiteY62" fmla="*/ 1898468 h 3091542"/>
              <a:gd name="connsiteX63" fmla="*/ 2394857 w 2455817"/>
              <a:gd name="connsiteY63" fmla="*/ 1793965 h 3091542"/>
              <a:gd name="connsiteX64" fmla="*/ 2386149 w 2455817"/>
              <a:gd name="connsiteY64" fmla="*/ 1332411 h 3091542"/>
              <a:gd name="connsiteX65" fmla="*/ 2368732 w 2455817"/>
              <a:gd name="connsiteY65" fmla="*/ 888274 h 3091542"/>
              <a:gd name="connsiteX66" fmla="*/ 2429692 w 2455817"/>
              <a:gd name="connsiteY66" fmla="*/ 592182 h 3091542"/>
              <a:gd name="connsiteX67" fmla="*/ 2455817 w 2455817"/>
              <a:gd name="connsiteY67" fmla="*/ 418011 h 3091542"/>
              <a:gd name="connsiteX68" fmla="*/ 2429692 w 2455817"/>
              <a:gd name="connsiteY68" fmla="*/ 278674 h 3091542"/>
              <a:gd name="connsiteX69" fmla="*/ 2420983 w 2455817"/>
              <a:gd name="connsiteY69" fmla="*/ 252548 h 3091542"/>
              <a:gd name="connsiteX70" fmla="*/ 2333897 w 2455817"/>
              <a:gd name="connsiteY70" fmla="*/ 191588 h 3091542"/>
              <a:gd name="connsiteX71" fmla="*/ 2290355 w 2455817"/>
              <a:gd name="connsiteY71" fmla="*/ 165462 h 3091542"/>
              <a:gd name="connsiteX72" fmla="*/ 2116183 w 2455817"/>
              <a:gd name="connsiteY72" fmla="*/ 104502 h 3091542"/>
              <a:gd name="connsiteX73" fmla="*/ 2055223 w 2455817"/>
              <a:gd name="connsiteY73" fmla="*/ 87085 h 3091542"/>
              <a:gd name="connsiteX74" fmla="*/ 1976846 w 2455817"/>
              <a:gd name="connsiteY74" fmla="*/ 78377 h 3091542"/>
              <a:gd name="connsiteX75" fmla="*/ 1898469 w 2455817"/>
              <a:gd name="connsiteY75" fmla="*/ 60960 h 3091542"/>
              <a:gd name="connsiteX76" fmla="*/ 1811383 w 2455817"/>
              <a:gd name="connsiteY76" fmla="*/ 34834 h 3091542"/>
              <a:gd name="connsiteX77" fmla="*/ 1733006 w 2455817"/>
              <a:gd name="connsiteY77" fmla="*/ 26125 h 3091542"/>
              <a:gd name="connsiteX78" fmla="*/ 1576252 w 2455817"/>
              <a:gd name="connsiteY78" fmla="*/ 0 h 3091542"/>
              <a:gd name="connsiteX79" fmla="*/ 1105989 w 2455817"/>
              <a:gd name="connsiteY79" fmla="*/ 26125 h 3091542"/>
              <a:gd name="connsiteX80" fmla="*/ 940526 w 2455817"/>
              <a:gd name="connsiteY80" fmla="*/ 60960 h 3091542"/>
              <a:gd name="connsiteX81" fmla="*/ 853440 w 2455817"/>
              <a:gd name="connsiteY81" fmla="*/ 78377 h 3091542"/>
              <a:gd name="connsiteX82" fmla="*/ 809897 w 2455817"/>
              <a:gd name="connsiteY82" fmla="*/ 104502 h 3091542"/>
              <a:gd name="connsiteX83" fmla="*/ 757646 w 2455817"/>
              <a:gd name="connsiteY83" fmla="*/ 165462 h 3091542"/>
              <a:gd name="connsiteX84" fmla="*/ 670560 w 2455817"/>
              <a:gd name="connsiteY84" fmla="*/ 269965 h 3091542"/>
              <a:gd name="connsiteX85" fmla="*/ 644435 w 2455817"/>
              <a:gd name="connsiteY85" fmla="*/ 313508 h 3091542"/>
              <a:gd name="connsiteX86" fmla="*/ 627017 w 2455817"/>
              <a:gd name="connsiteY86" fmla="*/ 357051 h 3091542"/>
              <a:gd name="connsiteX87" fmla="*/ 600892 w 2455817"/>
              <a:gd name="connsiteY87" fmla="*/ 374468 h 3091542"/>
              <a:gd name="connsiteX88" fmla="*/ 557349 w 2455817"/>
              <a:gd name="connsiteY88" fmla="*/ 452845 h 3091542"/>
              <a:gd name="connsiteX89" fmla="*/ 531223 w 2455817"/>
              <a:gd name="connsiteY89" fmla="*/ 461554 h 3091542"/>
              <a:gd name="connsiteX90" fmla="*/ 505097 w 2455817"/>
              <a:gd name="connsiteY90" fmla="*/ 478971 h 309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455817" h="3091542">
                <a:moveTo>
                  <a:pt x="653143" y="357051"/>
                </a:moveTo>
                <a:cubicBezTo>
                  <a:pt x="632823" y="365760"/>
                  <a:pt x="612817" y="375241"/>
                  <a:pt x="592183" y="383177"/>
                </a:cubicBezTo>
                <a:cubicBezTo>
                  <a:pt x="575048" y="389768"/>
                  <a:pt x="556353" y="392384"/>
                  <a:pt x="539932" y="400594"/>
                </a:cubicBezTo>
                <a:cubicBezTo>
                  <a:pt x="501222" y="419949"/>
                  <a:pt x="467312" y="439314"/>
                  <a:pt x="426720" y="452845"/>
                </a:cubicBezTo>
                <a:cubicBezTo>
                  <a:pt x="415365" y="456630"/>
                  <a:pt x="403497" y="458651"/>
                  <a:pt x="391886" y="461554"/>
                </a:cubicBezTo>
                <a:cubicBezTo>
                  <a:pt x="331997" y="501480"/>
                  <a:pt x="359493" y="489768"/>
                  <a:pt x="313509" y="505097"/>
                </a:cubicBezTo>
                <a:cubicBezTo>
                  <a:pt x="301898" y="513805"/>
                  <a:pt x="291277" y="524021"/>
                  <a:pt x="278675" y="531222"/>
                </a:cubicBezTo>
                <a:cubicBezTo>
                  <a:pt x="270705" y="535776"/>
                  <a:pt x="259040" y="533440"/>
                  <a:pt x="252549" y="539931"/>
                </a:cubicBezTo>
                <a:cubicBezTo>
                  <a:pt x="243369" y="549111"/>
                  <a:pt x="242678" y="564201"/>
                  <a:pt x="235132" y="574765"/>
                </a:cubicBezTo>
                <a:cubicBezTo>
                  <a:pt x="227974" y="584787"/>
                  <a:pt x="217715" y="592182"/>
                  <a:pt x="209006" y="600891"/>
                </a:cubicBezTo>
                <a:cubicBezTo>
                  <a:pt x="191079" y="654669"/>
                  <a:pt x="212793" y="599564"/>
                  <a:pt x="165463" y="670560"/>
                </a:cubicBezTo>
                <a:cubicBezTo>
                  <a:pt x="158262" y="681362"/>
                  <a:pt x="154725" y="694262"/>
                  <a:pt x="148046" y="705394"/>
                </a:cubicBezTo>
                <a:cubicBezTo>
                  <a:pt x="137276" y="723344"/>
                  <a:pt x="124823" y="740228"/>
                  <a:pt x="113212" y="757645"/>
                </a:cubicBezTo>
                <a:cubicBezTo>
                  <a:pt x="110309" y="769257"/>
                  <a:pt x="107942" y="781016"/>
                  <a:pt x="104503" y="792480"/>
                </a:cubicBezTo>
                <a:cubicBezTo>
                  <a:pt x="86737" y="851700"/>
                  <a:pt x="87194" y="832431"/>
                  <a:pt x="78377" y="888274"/>
                </a:cubicBezTo>
                <a:cubicBezTo>
                  <a:pt x="54409" y="1040070"/>
                  <a:pt x="78975" y="968157"/>
                  <a:pt x="34835" y="1071154"/>
                </a:cubicBezTo>
                <a:cubicBezTo>
                  <a:pt x="31932" y="1091474"/>
                  <a:pt x="28839" y="1111768"/>
                  <a:pt x="26126" y="1132114"/>
                </a:cubicBezTo>
                <a:cubicBezTo>
                  <a:pt x="23033" y="1155312"/>
                  <a:pt x="20579" y="1178593"/>
                  <a:pt x="17417" y="1201782"/>
                </a:cubicBezTo>
                <a:cubicBezTo>
                  <a:pt x="11870" y="1242458"/>
                  <a:pt x="0" y="1323702"/>
                  <a:pt x="0" y="1323702"/>
                </a:cubicBezTo>
                <a:cubicBezTo>
                  <a:pt x="2903" y="1529805"/>
                  <a:pt x="3426" y="1735955"/>
                  <a:pt x="8709" y="1942011"/>
                </a:cubicBezTo>
                <a:cubicBezTo>
                  <a:pt x="9780" y="1983762"/>
                  <a:pt x="22718" y="2024551"/>
                  <a:pt x="34835" y="2063931"/>
                </a:cubicBezTo>
                <a:cubicBezTo>
                  <a:pt x="40234" y="2081478"/>
                  <a:pt x="47422" y="2098470"/>
                  <a:pt x="52252" y="2116182"/>
                </a:cubicBezTo>
                <a:cubicBezTo>
                  <a:pt x="56147" y="2130462"/>
                  <a:pt x="57632" y="2145302"/>
                  <a:pt x="60960" y="2159725"/>
                </a:cubicBezTo>
                <a:cubicBezTo>
                  <a:pt x="107898" y="2363131"/>
                  <a:pt x="53946" y="2108095"/>
                  <a:pt x="87086" y="2290354"/>
                </a:cubicBezTo>
                <a:cubicBezTo>
                  <a:pt x="102578" y="2375553"/>
                  <a:pt x="88516" y="2282035"/>
                  <a:pt x="104503" y="2351314"/>
                </a:cubicBezTo>
                <a:cubicBezTo>
                  <a:pt x="111159" y="2380159"/>
                  <a:pt x="116114" y="2409371"/>
                  <a:pt x="121920" y="2438400"/>
                </a:cubicBezTo>
                <a:cubicBezTo>
                  <a:pt x="124823" y="2452914"/>
                  <a:pt x="125949" y="2467900"/>
                  <a:pt x="130629" y="2481942"/>
                </a:cubicBezTo>
                <a:cubicBezTo>
                  <a:pt x="137294" y="2501938"/>
                  <a:pt x="147825" y="2535239"/>
                  <a:pt x="156755" y="2551611"/>
                </a:cubicBezTo>
                <a:cubicBezTo>
                  <a:pt x="166779" y="2569988"/>
                  <a:pt x="191589" y="2603862"/>
                  <a:pt x="191589" y="2603862"/>
                </a:cubicBezTo>
                <a:cubicBezTo>
                  <a:pt x="223342" y="2699127"/>
                  <a:pt x="172703" y="2554839"/>
                  <a:pt x="217715" y="2656114"/>
                </a:cubicBezTo>
                <a:cubicBezTo>
                  <a:pt x="225171" y="2672891"/>
                  <a:pt x="226922" y="2691944"/>
                  <a:pt x="235132" y="2708365"/>
                </a:cubicBezTo>
                <a:cubicBezTo>
                  <a:pt x="240938" y="2719977"/>
                  <a:pt x="247435" y="2731267"/>
                  <a:pt x="252549" y="2743200"/>
                </a:cubicBezTo>
                <a:cubicBezTo>
                  <a:pt x="256165" y="2751637"/>
                  <a:pt x="258034" y="2760730"/>
                  <a:pt x="261257" y="2769325"/>
                </a:cubicBezTo>
                <a:cubicBezTo>
                  <a:pt x="272310" y="2798798"/>
                  <a:pt x="279472" y="2811304"/>
                  <a:pt x="287383" y="2838994"/>
                </a:cubicBezTo>
                <a:cubicBezTo>
                  <a:pt x="290671" y="2850502"/>
                  <a:pt x="290739" y="2863123"/>
                  <a:pt x="296092" y="2873828"/>
                </a:cubicBezTo>
                <a:cubicBezTo>
                  <a:pt x="302583" y="2886810"/>
                  <a:pt x="312925" y="2897512"/>
                  <a:pt x="322217" y="2908662"/>
                </a:cubicBezTo>
                <a:cubicBezTo>
                  <a:pt x="347772" y="2939328"/>
                  <a:pt x="364615" y="2938570"/>
                  <a:pt x="409303" y="2960914"/>
                </a:cubicBezTo>
                <a:cubicBezTo>
                  <a:pt x="506284" y="3009404"/>
                  <a:pt x="384115" y="2951468"/>
                  <a:pt x="478972" y="2987040"/>
                </a:cubicBezTo>
                <a:cubicBezTo>
                  <a:pt x="559973" y="3017416"/>
                  <a:pt x="459687" y="2995438"/>
                  <a:pt x="566057" y="3013165"/>
                </a:cubicBezTo>
                <a:cubicBezTo>
                  <a:pt x="586768" y="3020069"/>
                  <a:pt x="605142" y="3026936"/>
                  <a:pt x="627017" y="3030582"/>
                </a:cubicBezTo>
                <a:cubicBezTo>
                  <a:pt x="650102" y="3034430"/>
                  <a:pt x="673463" y="3036388"/>
                  <a:pt x="696686" y="3039291"/>
                </a:cubicBezTo>
                <a:cubicBezTo>
                  <a:pt x="708297" y="3042194"/>
                  <a:pt x="720012" y="3044712"/>
                  <a:pt x="731520" y="3048000"/>
                </a:cubicBezTo>
                <a:cubicBezTo>
                  <a:pt x="769976" y="3058987"/>
                  <a:pt x="751406" y="3058779"/>
                  <a:pt x="801189" y="3065417"/>
                </a:cubicBezTo>
                <a:cubicBezTo>
                  <a:pt x="884549" y="3076532"/>
                  <a:pt x="970238" y="3078439"/>
                  <a:pt x="1053737" y="3082834"/>
                </a:cubicBezTo>
                <a:cubicBezTo>
                  <a:pt x="1062446" y="3085737"/>
                  <a:pt x="1070683" y="3091542"/>
                  <a:pt x="1079863" y="3091542"/>
                </a:cubicBezTo>
                <a:cubicBezTo>
                  <a:pt x="1140892" y="3091542"/>
                  <a:pt x="1202249" y="3090900"/>
                  <a:pt x="1262743" y="3082834"/>
                </a:cubicBezTo>
                <a:cubicBezTo>
                  <a:pt x="1346082" y="3071722"/>
                  <a:pt x="1335033" y="3047127"/>
                  <a:pt x="1410789" y="3021874"/>
                </a:cubicBezTo>
                <a:cubicBezTo>
                  <a:pt x="1419498" y="3018971"/>
                  <a:pt x="1428558" y="3016964"/>
                  <a:pt x="1436915" y="3013165"/>
                </a:cubicBezTo>
                <a:cubicBezTo>
                  <a:pt x="1460551" y="3002421"/>
                  <a:pt x="1480973" y="2982600"/>
                  <a:pt x="1506583" y="2978331"/>
                </a:cubicBezTo>
                <a:lnTo>
                  <a:pt x="1558835" y="2969622"/>
                </a:lnTo>
                <a:cubicBezTo>
                  <a:pt x="1641742" y="2928168"/>
                  <a:pt x="1603043" y="2939880"/>
                  <a:pt x="1672046" y="2926080"/>
                </a:cubicBezTo>
                <a:cubicBezTo>
                  <a:pt x="1760910" y="2890533"/>
                  <a:pt x="1672357" y="2930617"/>
                  <a:pt x="1793966" y="2847702"/>
                </a:cubicBezTo>
                <a:cubicBezTo>
                  <a:pt x="1830576" y="2822741"/>
                  <a:pt x="1869368" y="2801139"/>
                  <a:pt x="1907177" y="2778034"/>
                </a:cubicBezTo>
                <a:cubicBezTo>
                  <a:pt x="1921620" y="2769208"/>
                  <a:pt x="1935580" y="2759478"/>
                  <a:pt x="1950720" y="2751908"/>
                </a:cubicBezTo>
                <a:cubicBezTo>
                  <a:pt x="1962332" y="2746102"/>
                  <a:pt x="1974283" y="2740932"/>
                  <a:pt x="1985555" y="2734491"/>
                </a:cubicBezTo>
                <a:cubicBezTo>
                  <a:pt x="1994642" y="2729298"/>
                  <a:pt x="2003163" y="2723157"/>
                  <a:pt x="2011680" y="2717074"/>
                </a:cubicBezTo>
                <a:cubicBezTo>
                  <a:pt x="2046902" y="2691915"/>
                  <a:pt x="2058926" y="2682427"/>
                  <a:pt x="2090057" y="2647405"/>
                </a:cubicBezTo>
                <a:cubicBezTo>
                  <a:pt x="2099700" y="2636557"/>
                  <a:pt x="2108715" y="2625017"/>
                  <a:pt x="2116183" y="2612571"/>
                </a:cubicBezTo>
                <a:cubicBezTo>
                  <a:pt x="2126202" y="2595873"/>
                  <a:pt x="2132497" y="2577140"/>
                  <a:pt x="2142309" y="2560320"/>
                </a:cubicBezTo>
                <a:cubicBezTo>
                  <a:pt x="2152856" y="2542239"/>
                  <a:pt x="2168641" y="2527197"/>
                  <a:pt x="2177143" y="2508068"/>
                </a:cubicBezTo>
                <a:cubicBezTo>
                  <a:pt x="2295230" y="2242369"/>
                  <a:pt x="2134074" y="2543789"/>
                  <a:pt x="2255520" y="2325188"/>
                </a:cubicBezTo>
                <a:cubicBezTo>
                  <a:pt x="2338065" y="2022526"/>
                  <a:pt x="2207649" y="2496105"/>
                  <a:pt x="2325189" y="2090057"/>
                </a:cubicBezTo>
                <a:cubicBezTo>
                  <a:pt x="2343595" y="2026472"/>
                  <a:pt x="2366558" y="1963763"/>
                  <a:pt x="2377440" y="1898468"/>
                </a:cubicBezTo>
                <a:lnTo>
                  <a:pt x="2394857" y="1793965"/>
                </a:lnTo>
                <a:cubicBezTo>
                  <a:pt x="2391954" y="1640114"/>
                  <a:pt x="2394804" y="1486046"/>
                  <a:pt x="2386149" y="1332411"/>
                </a:cubicBezTo>
                <a:cubicBezTo>
                  <a:pt x="2363773" y="935239"/>
                  <a:pt x="2323127" y="1492541"/>
                  <a:pt x="2368732" y="888274"/>
                </a:cubicBezTo>
                <a:cubicBezTo>
                  <a:pt x="2382844" y="701287"/>
                  <a:pt x="2391891" y="749683"/>
                  <a:pt x="2429692" y="592182"/>
                </a:cubicBezTo>
                <a:cubicBezTo>
                  <a:pt x="2445710" y="525442"/>
                  <a:pt x="2448467" y="484165"/>
                  <a:pt x="2455817" y="418011"/>
                </a:cubicBezTo>
                <a:cubicBezTo>
                  <a:pt x="2442963" y="263751"/>
                  <a:pt x="2463881" y="358447"/>
                  <a:pt x="2429692" y="278674"/>
                </a:cubicBezTo>
                <a:cubicBezTo>
                  <a:pt x="2426076" y="270236"/>
                  <a:pt x="2426319" y="260018"/>
                  <a:pt x="2420983" y="252548"/>
                </a:cubicBezTo>
                <a:cubicBezTo>
                  <a:pt x="2392127" y="212150"/>
                  <a:pt x="2377418" y="215327"/>
                  <a:pt x="2333897" y="191588"/>
                </a:cubicBezTo>
                <a:cubicBezTo>
                  <a:pt x="2319038" y="183483"/>
                  <a:pt x="2305670" y="172669"/>
                  <a:pt x="2290355" y="165462"/>
                </a:cubicBezTo>
                <a:cubicBezTo>
                  <a:pt x="2183548" y="115200"/>
                  <a:pt x="2209907" y="129496"/>
                  <a:pt x="2116183" y="104502"/>
                </a:cubicBezTo>
                <a:cubicBezTo>
                  <a:pt x="2095763" y="99057"/>
                  <a:pt x="2075994" y="90979"/>
                  <a:pt x="2055223" y="87085"/>
                </a:cubicBezTo>
                <a:cubicBezTo>
                  <a:pt x="2029387" y="82241"/>
                  <a:pt x="2002972" y="81280"/>
                  <a:pt x="1976846" y="78377"/>
                </a:cubicBezTo>
                <a:cubicBezTo>
                  <a:pt x="1950720" y="72571"/>
                  <a:pt x="1924351" y="67771"/>
                  <a:pt x="1898469" y="60960"/>
                </a:cubicBezTo>
                <a:cubicBezTo>
                  <a:pt x="1869160" y="53247"/>
                  <a:pt x="1841040" y="41078"/>
                  <a:pt x="1811383" y="34834"/>
                </a:cubicBezTo>
                <a:cubicBezTo>
                  <a:pt x="1785660" y="29419"/>
                  <a:pt x="1759009" y="29977"/>
                  <a:pt x="1733006" y="26125"/>
                </a:cubicBezTo>
                <a:cubicBezTo>
                  <a:pt x="1680606" y="18362"/>
                  <a:pt x="1576252" y="0"/>
                  <a:pt x="1576252" y="0"/>
                </a:cubicBezTo>
                <a:cubicBezTo>
                  <a:pt x="1419498" y="8708"/>
                  <a:pt x="1262536" y="14266"/>
                  <a:pt x="1105989" y="26125"/>
                </a:cubicBezTo>
                <a:cubicBezTo>
                  <a:pt x="1001930" y="34008"/>
                  <a:pt x="1022702" y="41624"/>
                  <a:pt x="940526" y="60960"/>
                </a:cubicBezTo>
                <a:cubicBezTo>
                  <a:pt x="911709" y="67740"/>
                  <a:pt x="882469" y="72571"/>
                  <a:pt x="853440" y="78377"/>
                </a:cubicBezTo>
                <a:cubicBezTo>
                  <a:pt x="838926" y="87085"/>
                  <a:pt x="822422" y="93116"/>
                  <a:pt x="809897" y="104502"/>
                </a:cubicBezTo>
                <a:cubicBezTo>
                  <a:pt x="790094" y="122505"/>
                  <a:pt x="775549" y="145569"/>
                  <a:pt x="757646" y="165462"/>
                </a:cubicBezTo>
                <a:cubicBezTo>
                  <a:pt x="699154" y="230454"/>
                  <a:pt x="763167" y="140314"/>
                  <a:pt x="670560" y="269965"/>
                </a:cubicBezTo>
                <a:cubicBezTo>
                  <a:pt x="660722" y="283739"/>
                  <a:pt x="652005" y="298369"/>
                  <a:pt x="644435" y="313508"/>
                </a:cubicBezTo>
                <a:cubicBezTo>
                  <a:pt x="637444" y="327490"/>
                  <a:pt x="636103" y="344330"/>
                  <a:pt x="627017" y="357051"/>
                </a:cubicBezTo>
                <a:cubicBezTo>
                  <a:pt x="620934" y="365568"/>
                  <a:pt x="609600" y="368662"/>
                  <a:pt x="600892" y="374468"/>
                </a:cubicBezTo>
                <a:cubicBezTo>
                  <a:pt x="593224" y="397472"/>
                  <a:pt x="579807" y="445359"/>
                  <a:pt x="557349" y="452845"/>
                </a:cubicBezTo>
                <a:cubicBezTo>
                  <a:pt x="548640" y="455748"/>
                  <a:pt x="539434" y="457449"/>
                  <a:pt x="531223" y="461554"/>
                </a:cubicBezTo>
                <a:cubicBezTo>
                  <a:pt x="521862" y="466235"/>
                  <a:pt x="505097" y="478971"/>
                  <a:pt x="505097" y="4789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ight Arrow 108"/>
          <p:cNvSpPr/>
          <p:nvPr/>
        </p:nvSpPr>
        <p:spPr>
          <a:xfrm flipV="1">
            <a:off x="2120452" y="6061111"/>
            <a:ext cx="2326169" cy="180389"/>
          </a:xfrm>
          <a:prstGeom prst="rightArrow">
            <a:avLst>
              <a:gd name="adj1" fmla="val 50000"/>
              <a:gd name="adj2" fmla="val 1534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780" y="4999792"/>
            <a:ext cx="1219797" cy="1068259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0000" y="1470341"/>
            <a:ext cx="2249619" cy="602746"/>
          </a:xfrm>
          <a:prstGeom prst="rect">
            <a:avLst/>
          </a:prstGeom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5BE6A66-4E5F-4A00-88FC-42A8AB6FED26}"/>
              </a:ext>
            </a:extLst>
          </p:cNvPr>
          <p:cNvGrpSpPr/>
          <p:nvPr/>
        </p:nvGrpSpPr>
        <p:grpSpPr>
          <a:xfrm>
            <a:off x="1607496" y="801575"/>
            <a:ext cx="1110474" cy="918290"/>
            <a:chOff x="1195693" y="312234"/>
            <a:chExt cx="2372758" cy="2371560"/>
          </a:xfrm>
        </p:grpSpPr>
        <p:sp>
          <p:nvSpPr>
            <p:cNvPr id="119" name="Freeform: Shape 96">
              <a:extLst>
                <a:ext uri="{FF2B5EF4-FFF2-40B4-BE49-F238E27FC236}">
                  <a16:creationId xmlns:a16="http://schemas.microsoft.com/office/drawing/2014/main" id="{FC5AF2AE-72A3-4CD1-BB5E-EC4DA8AE82AE}"/>
                </a:ext>
              </a:extLst>
            </p:cNvPr>
            <p:cNvSpPr/>
            <p:nvPr/>
          </p:nvSpPr>
          <p:spPr>
            <a:xfrm>
              <a:off x="1195693" y="312234"/>
              <a:ext cx="2371560" cy="2371560"/>
            </a:xfrm>
            <a:custGeom>
              <a:avLst/>
              <a:gdLst>
                <a:gd name="connsiteX0" fmla="*/ 5063164 w 5063163"/>
                <a:gd name="connsiteY0" fmla="*/ 2531582 h 5063163"/>
                <a:gd name="connsiteX1" fmla="*/ 2531582 w 5063163"/>
                <a:gd name="connsiteY1" fmla="*/ 5063164 h 5063163"/>
                <a:gd name="connsiteX2" fmla="*/ 0 w 5063163"/>
                <a:gd name="connsiteY2" fmla="*/ 2531582 h 5063163"/>
                <a:gd name="connsiteX3" fmla="*/ 2531582 w 5063163"/>
                <a:gd name="connsiteY3" fmla="*/ 0 h 5063163"/>
                <a:gd name="connsiteX4" fmla="*/ 5063164 w 5063163"/>
                <a:gd name="connsiteY4" fmla="*/ 2531582 h 5063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63163" h="5063163">
                  <a:moveTo>
                    <a:pt x="5063164" y="2531582"/>
                  </a:moveTo>
                  <a:cubicBezTo>
                    <a:pt x="5063164" y="3929736"/>
                    <a:pt x="3929736" y="5063164"/>
                    <a:pt x="2531582" y="5063164"/>
                  </a:cubicBezTo>
                  <a:cubicBezTo>
                    <a:pt x="1133428" y="5063164"/>
                    <a:pt x="0" y="3929736"/>
                    <a:pt x="0" y="2531582"/>
                  </a:cubicBezTo>
                  <a:cubicBezTo>
                    <a:pt x="0" y="1133428"/>
                    <a:pt x="1133428" y="0"/>
                    <a:pt x="2531582" y="0"/>
                  </a:cubicBezTo>
                  <a:cubicBezTo>
                    <a:pt x="3929736" y="0"/>
                    <a:pt x="5063164" y="1133428"/>
                    <a:pt x="5063164" y="253158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8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0" name="Freeform: Shape 97">
              <a:extLst>
                <a:ext uri="{FF2B5EF4-FFF2-40B4-BE49-F238E27FC236}">
                  <a16:creationId xmlns:a16="http://schemas.microsoft.com/office/drawing/2014/main" id="{E11DC762-F5F5-430E-8BF7-883589AFD0C2}"/>
                </a:ext>
              </a:extLst>
            </p:cNvPr>
            <p:cNvSpPr/>
            <p:nvPr/>
          </p:nvSpPr>
          <p:spPr>
            <a:xfrm>
              <a:off x="1689582" y="314225"/>
              <a:ext cx="1878869" cy="2359692"/>
            </a:xfrm>
            <a:custGeom>
              <a:avLst/>
              <a:gdLst>
                <a:gd name="connsiteX0" fmla="*/ 848114 w 1878869"/>
                <a:gd name="connsiteY0" fmla="*/ 1699384 h 2359692"/>
                <a:gd name="connsiteX1" fmla="*/ 868186 w 1878869"/>
                <a:gd name="connsiteY1" fmla="*/ 1703335 h 2359692"/>
                <a:gd name="connsiteX2" fmla="*/ 870779 w 1878869"/>
                <a:gd name="connsiteY2" fmla="*/ 1705131 h 2359692"/>
                <a:gd name="connsiteX3" fmla="*/ 893804 w 1878869"/>
                <a:gd name="connsiteY3" fmla="*/ 1729272 h 2359692"/>
                <a:gd name="connsiteX4" fmla="*/ 894722 w 1878869"/>
                <a:gd name="connsiteY4" fmla="*/ 1731268 h 2359692"/>
                <a:gd name="connsiteX5" fmla="*/ 808170 w 1878869"/>
                <a:gd name="connsiteY5" fmla="*/ 1726639 h 2359692"/>
                <a:gd name="connsiteX6" fmla="*/ 800988 w 1878869"/>
                <a:gd name="connsiteY6" fmla="*/ 1715067 h 2359692"/>
                <a:gd name="connsiteX7" fmla="*/ 810286 w 1878869"/>
                <a:gd name="connsiteY7" fmla="*/ 1707046 h 2359692"/>
                <a:gd name="connsiteX8" fmla="*/ 848114 w 1878869"/>
                <a:gd name="connsiteY8" fmla="*/ 1699384 h 2359692"/>
                <a:gd name="connsiteX9" fmla="*/ 626249 w 1878869"/>
                <a:gd name="connsiteY9" fmla="*/ 1653335 h 2359692"/>
                <a:gd name="connsiteX10" fmla="*/ 708890 w 1878869"/>
                <a:gd name="connsiteY10" fmla="*/ 1676319 h 2359692"/>
                <a:gd name="connsiteX11" fmla="*/ 737262 w 1878869"/>
                <a:gd name="connsiteY11" fmla="*/ 1679911 h 2359692"/>
                <a:gd name="connsiteX12" fmla="*/ 779679 w 1878869"/>
                <a:gd name="connsiteY12" fmla="*/ 1693838 h 2359692"/>
                <a:gd name="connsiteX13" fmla="*/ 782752 w 1878869"/>
                <a:gd name="connsiteY13" fmla="*/ 1699623 h 2359692"/>
                <a:gd name="connsiteX14" fmla="*/ 772935 w 1878869"/>
                <a:gd name="connsiteY14" fmla="*/ 1711874 h 2359692"/>
                <a:gd name="connsiteX15" fmla="*/ 741252 w 1878869"/>
                <a:gd name="connsiteY15" fmla="*/ 1716264 h 2359692"/>
                <a:gd name="connsiteX16" fmla="*/ 731356 w 1878869"/>
                <a:gd name="connsiteY16" fmla="*/ 1712393 h 2359692"/>
                <a:gd name="connsiteX17" fmla="*/ 687022 w 1878869"/>
                <a:gd name="connsiteY17" fmla="*/ 1683821 h 2359692"/>
                <a:gd name="connsiteX18" fmla="*/ 598077 w 1878869"/>
                <a:gd name="connsiteY18" fmla="*/ 1660318 h 2359692"/>
                <a:gd name="connsiteX19" fmla="*/ 626249 w 1878869"/>
                <a:gd name="connsiteY19" fmla="*/ 1653335 h 2359692"/>
                <a:gd name="connsiteX20" fmla="*/ 976644 w 1878869"/>
                <a:gd name="connsiteY20" fmla="*/ 1025170 h 2359692"/>
                <a:gd name="connsiteX21" fmla="*/ 1048151 w 1878869"/>
                <a:gd name="connsiteY21" fmla="*/ 1085664 h 2359692"/>
                <a:gd name="connsiteX22" fmla="*/ 1051384 w 1878869"/>
                <a:gd name="connsiteY22" fmla="*/ 1088657 h 2359692"/>
                <a:gd name="connsiteX23" fmla="*/ 1057848 w 1878869"/>
                <a:gd name="connsiteY23" fmla="*/ 1105177 h 2359692"/>
                <a:gd name="connsiteX24" fmla="*/ 1043562 w 1878869"/>
                <a:gd name="connsiteY24" fmla="*/ 1107013 h 2359692"/>
                <a:gd name="connsiteX25" fmla="*/ 992526 w 1878869"/>
                <a:gd name="connsiteY25" fmla="*/ 1084387 h 2359692"/>
                <a:gd name="connsiteX26" fmla="*/ 976085 w 1878869"/>
                <a:gd name="connsiteY26" fmla="*/ 1059966 h 2359692"/>
                <a:gd name="connsiteX27" fmla="*/ 976644 w 1878869"/>
                <a:gd name="connsiteY27" fmla="*/ 1025170 h 2359692"/>
                <a:gd name="connsiteX28" fmla="*/ 656018 w 1878869"/>
                <a:gd name="connsiteY28" fmla="*/ 705342 h 2359692"/>
                <a:gd name="connsiteX29" fmla="*/ 660168 w 1878869"/>
                <a:gd name="connsiteY29" fmla="*/ 706579 h 2359692"/>
                <a:gd name="connsiteX30" fmla="*/ 658053 w 1878869"/>
                <a:gd name="connsiteY30" fmla="*/ 708455 h 2359692"/>
                <a:gd name="connsiteX31" fmla="*/ 656018 w 1878869"/>
                <a:gd name="connsiteY31" fmla="*/ 705342 h 2359692"/>
                <a:gd name="connsiteX32" fmla="*/ 637621 w 1878869"/>
                <a:gd name="connsiteY32" fmla="*/ 632677 h 2359692"/>
                <a:gd name="connsiteX33" fmla="*/ 727724 w 1878869"/>
                <a:gd name="connsiteY33" fmla="*/ 672581 h 2359692"/>
                <a:gd name="connsiteX34" fmla="*/ 758091 w 1878869"/>
                <a:gd name="connsiteY34" fmla="*/ 705821 h 2359692"/>
                <a:gd name="connsiteX35" fmla="*/ 788897 w 1878869"/>
                <a:gd name="connsiteY35" fmla="*/ 736387 h 2359692"/>
                <a:gd name="connsiteX36" fmla="*/ 832711 w 1878869"/>
                <a:gd name="connsiteY36" fmla="*/ 779443 h 2359692"/>
                <a:gd name="connsiteX37" fmla="*/ 831155 w 1878869"/>
                <a:gd name="connsiteY37" fmla="*/ 787943 h 2359692"/>
                <a:gd name="connsiteX38" fmla="*/ 812440 w 1878869"/>
                <a:gd name="connsiteY38" fmla="*/ 826370 h 2359692"/>
                <a:gd name="connsiteX39" fmla="*/ 804260 w 1878869"/>
                <a:gd name="connsiteY39" fmla="*/ 835229 h 2359692"/>
                <a:gd name="connsiteX40" fmla="*/ 772297 w 1878869"/>
                <a:gd name="connsiteY40" fmla="*/ 833314 h 2359692"/>
                <a:gd name="connsiteX41" fmla="*/ 691492 w 1878869"/>
                <a:gd name="connsiteY41" fmla="*/ 811286 h 2359692"/>
                <a:gd name="connsiteX42" fmla="*/ 698116 w 1878869"/>
                <a:gd name="connsiteY42" fmla="*/ 806179 h 2359692"/>
                <a:gd name="connsiteX43" fmla="*/ 727565 w 1878869"/>
                <a:gd name="connsiteY43" fmla="*/ 748718 h 2359692"/>
                <a:gd name="connsiteX44" fmla="*/ 701388 w 1878869"/>
                <a:gd name="connsiteY44" fmla="*/ 713363 h 2359692"/>
                <a:gd name="connsiteX45" fmla="*/ 644285 w 1878869"/>
                <a:gd name="connsiteY45" fmla="*/ 693890 h 2359692"/>
                <a:gd name="connsiteX46" fmla="*/ 607175 w 1878869"/>
                <a:gd name="connsiteY46" fmla="*/ 654145 h 2359692"/>
                <a:gd name="connsiteX47" fmla="*/ 606855 w 1878869"/>
                <a:gd name="connsiteY47" fmla="*/ 650993 h 2359692"/>
                <a:gd name="connsiteX48" fmla="*/ 637621 w 1878869"/>
                <a:gd name="connsiteY48" fmla="*/ 632677 h 2359692"/>
                <a:gd name="connsiteX49" fmla="*/ 1144399 w 1878869"/>
                <a:gd name="connsiteY49" fmla="*/ 569070 h 2359692"/>
                <a:gd name="connsiteX50" fmla="*/ 1169739 w 1878869"/>
                <a:gd name="connsiteY50" fmla="*/ 584792 h 2359692"/>
                <a:gd name="connsiteX51" fmla="*/ 1168422 w 1878869"/>
                <a:gd name="connsiteY51" fmla="*/ 599916 h 2359692"/>
                <a:gd name="connsiteX52" fmla="*/ 1134344 w 1878869"/>
                <a:gd name="connsiteY52" fmla="*/ 661008 h 2359692"/>
                <a:gd name="connsiteX53" fmla="*/ 1120537 w 1878869"/>
                <a:gd name="connsiteY53" fmla="*/ 664320 h 2359692"/>
                <a:gd name="connsiteX54" fmla="*/ 1087936 w 1878869"/>
                <a:gd name="connsiteY54" fmla="*/ 606660 h 2359692"/>
                <a:gd name="connsiteX55" fmla="*/ 1094600 w 1878869"/>
                <a:gd name="connsiteY55" fmla="*/ 598240 h 2359692"/>
                <a:gd name="connsiteX56" fmla="*/ 1110681 w 1878869"/>
                <a:gd name="connsiteY56" fmla="*/ 586309 h 2359692"/>
                <a:gd name="connsiteX57" fmla="*/ 1144399 w 1878869"/>
                <a:gd name="connsiteY57" fmla="*/ 569070 h 2359692"/>
                <a:gd name="connsiteX58" fmla="*/ 2514 w 1878869"/>
                <a:gd name="connsiteY58" fmla="*/ 557698 h 2359692"/>
                <a:gd name="connsiteX59" fmla="*/ 1117 w 1878869"/>
                <a:gd name="connsiteY59" fmla="*/ 559295 h 2359692"/>
                <a:gd name="connsiteX60" fmla="*/ 0 w 1878869"/>
                <a:gd name="connsiteY60" fmla="*/ 557858 h 2359692"/>
                <a:gd name="connsiteX61" fmla="*/ 2514 w 1878869"/>
                <a:gd name="connsiteY61" fmla="*/ 557698 h 2359692"/>
                <a:gd name="connsiteX62" fmla="*/ 1302583 w 1878869"/>
                <a:gd name="connsiteY62" fmla="*/ 552430 h 2359692"/>
                <a:gd name="connsiteX63" fmla="*/ 1311637 w 1878869"/>
                <a:gd name="connsiteY63" fmla="*/ 554585 h 2359692"/>
                <a:gd name="connsiteX64" fmla="*/ 1394916 w 1878869"/>
                <a:gd name="connsiteY64" fmla="*/ 601791 h 2359692"/>
                <a:gd name="connsiteX65" fmla="*/ 1426799 w 1878869"/>
                <a:gd name="connsiteY65" fmla="*/ 616715 h 2359692"/>
                <a:gd name="connsiteX66" fmla="*/ 1438051 w 1878869"/>
                <a:gd name="connsiteY66" fmla="*/ 645526 h 2359692"/>
                <a:gd name="connsiteX67" fmla="*/ 1436136 w 1878869"/>
                <a:gd name="connsiteY67" fmla="*/ 660729 h 2359692"/>
                <a:gd name="connsiteX68" fmla="*/ 1425961 w 1878869"/>
                <a:gd name="connsiteY68" fmla="*/ 668231 h 2359692"/>
                <a:gd name="connsiteX69" fmla="*/ 1366663 w 1878869"/>
                <a:gd name="connsiteY69" fmla="*/ 641735 h 2359692"/>
                <a:gd name="connsiteX70" fmla="*/ 1364669 w 1878869"/>
                <a:gd name="connsiteY70" fmla="*/ 640817 h 2359692"/>
                <a:gd name="connsiteX71" fmla="*/ 1350263 w 1878869"/>
                <a:gd name="connsiteY71" fmla="*/ 638702 h 2359692"/>
                <a:gd name="connsiteX72" fmla="*/ 1355411 w 1878869"/>
                <a:gd name="connsiteY72" fmla="*/ 657657 h 2359692"/>
                <a:gd name="connsiteX73" fmla="*/ 1374525 w 1878869"/>
                <a:gd name="connsiteY73" fmla="*/ 674336 h 2359692"/>
                <a:gd name="connsiteX74" fmla="*/ 1386935 w 1878869"/>
                <a:gd name="connsiteY74" fmla="*/ 695326 h 2359692"/>
                <a:gd name="connsiteX75" fmla="*/ 1361636 w 1878869"/>
                <a:gd name="connsiteY75" fmla="*/ 688223 h 2359692"/>
                <a:gd name="connsiteX76" fmla="*/ 1328915 w 1878869"/>
                <a:gd name="connsiteY76" fmla="*/ 637346 h 2359692"/>
                <a:gd name="connsiteX77" fmla="*/ 1306130 w 1878869"/>
                <a:gd name="connsiteY77" fmla="*/ 587785 h 2359692"/>
                <a:gd name="connsiteX78" fmla="*/ 1294438 w 1878869"/>
                <a:gd name="connsiteY78" fmla="*/ 566676 h 2359692"/>
                <a:gd name="connsiteX79" fmla="*/ 1294039 w 1878869"/>
                <a:gd name="connsiteY79" fmla="*/ 557578 h 2359692"/>
                <a:gd name="connsiteX80" fmla="*/ 1302583 w 1878869"/>
                <a:gd name="connsiteY80" fmla="*/ 552430 h 2359692"/>
                <a:gd name="connsiteX81" fmla="*/ 1665263 w 1878869"/>
                <a:gd name="connsiteY81" fmla="*/ 505903 h 2359692"/>
                <a:gd name="connsiteX82" fmla="*/ 1694114 w 1878869"/>
                <a:gd name="connsiteY82" fmla="*/ 548041 h 2359692"/>
                <a:gd name="connsiteX83" fmla="*/ 1797983 w 1878869"/>
                <a:gd name="connsiteY83" fmla="*/ 749396 h 2359692"/>
                <a:gd name="connsiteX84" fmla="*/ 1844112 w 1878869"/>
                <a:gd name="connsiteY84" fmla="*/ 893927 h 2359692"/>
                <a:gd name="connsiteX85" fmla="*/ 1877232 w 1878869"/>
                <a:gd name="connsiteY85" fmla="*/ 1243883 h 2359692"/>
                <a:gd name="connsiteX86" fmla="*/ 1872803 w 1878869"/>
                <a:gd name="connsiteY86" fmla="*/ 1299947 h 2359692"/>
                <a:gd name="connsiteX87" fmla="*/ 1863705 w 1878869"/>
                <a:gd name="connsiteY87" fmla="*/ 1311839 h 2359692"/>
                <a:gd name="connsiteX88" fmla="*/ 1837727 w 1878869"/>
                <a:gd name="connsiteY88" fmla="*/ 1333706 h 2359692"/>
                <a:gd name="connsiteX89" fmla="*/ 1807082 w 1878869"/>
                <a:gd name="connsiteY89" fmla="*/ 1382109 h 2359692"/>
                <a:gd name="connsiteX90" fmla="*/ 1794472 w 1878869"/>
                <a:gd name="connsiteY90" fmla="*/ 1387616 h 2359692"/>
                <a:gd name="connsiteX91" fmla="*/ 1762269 w 1878869"/>
                <a:gd name="connsiteY91" fmla="*/ 1380234 h 2359692"/>
                <a:gd name="connsiteX92" fmla="*/ 1754808 w 1878869"/>
                <a:gd name="connsiteY92" fmla="*/ 1375964 h 2359692"/>
                <a:gd name="connsiteX93" fmla="*/ 1705446 w 1878869"/>
                <a:gd name="connsiteY93" fmla="*/ 1310522 h 2359692"/>
                <a:gd name="connsiteX94" fmla="*/ 1668974 w 1878869"/>
                <a:gd name="connsiteY94" fmla="*/ 1210204 h 2359692"/>
                <a:gd name="connsiteX95" fmla="*/ 1658879 w 1878869"/>
                <a:gd name="connsiteY95" fmla="*/ 1138537 h 2359692"/>
                <a:gd name="connsiteX96" fmla="*/ 1660475 w 1878869"/>
                <a:gd name="connsiteY96" fmla="*/ 1022736 h 2359692"/>
                <a:gd name="connsiteX97" fmla="*/ 1650459 w 1878869"/>
                <a:gd name="connsiteY97" fmla="*/ 987262 h 2359692"/>
                <a:gd name="connsiteX98" fmla="*/ 1624482 w 1878869"/>
                <a:gd name="connsiteY98" fmla="*/ 918348 h 2359692"/>
                <a:gd name="connsiteX99" fmla="*/ 1632981 w 1878869"/>
                <a:gd name="connsiteY99" fmla="*/ 881836 h 2359692"/>
                <a:gd name="connsiteX100" fmla="*/ 1643077 w 1878869"/>
                <a:gd name="connsiteY100" fmla="*/ 829721 h 2359692"/>
                <a:gd name="connsiteX101" fmla="*/ 1645272 w 1878869"/>
                <a:gd name="connsiteY101" fmla="*/ 806937 h 2359692"/>
                <a:gd name="connsiteX102" fmla="*/ 1647387 w 1878869"/>
                <a:gd name="connsiteY102" fmla="*/ 769906 h 2359692"/>
                <a:gd name="connsiteX103" fmla="*/ 1649222 w 1878869"/>
                <a:gd name="connsiteY103" fmla="*/ 697242 h 2359692"/>
                <a:gd name="connsiteX104" fmla="*/ 1657522 w 1878869"/>
                <a:gd name="connsiteY104" fmla="*/ 689062 h 2359692"/>
                <a:gd name="connsiteX105" fmla="*/ 1683819 w 1878869"/>
                <a:gd name="connsiteY105" fmla="*/ 694169 h 2359692"/>
                <a:gd name="connsiteX106" fmla="*/ 1691480 w 1878869"/>
                <a:gd name="connsiteY106" fmla="*/ 689261 h 2359692"/>
                <a:gd name="connsiteX107" fmla="*/ 1688368 w 1878869"/>
                <a:gd name="connsiteY107" fmla="*/ 642254 h 2359692"/>
                <a:gd name="connsiteX108" fmla="*/ 1668017 w 1878869"/>
                <a:gd name="connsiteY108" fmla="*/ 614162 h 2359692"/>
                <a:gd name="connsiteX109" fmla="*/ 1649821 w 1878869"/>
                <a:gd name="connsiteY109" fmla="*/ 586669 h 2359692"/>
                <a:gd name="connsiteX110" fmla="*/ 1669653 w 1878869"/>
                <a:gd name="connsiteY110" fmla="*/ 553708 h 2359692"/>
                <a:gd name="connsiteX111" fmla="*/ 1665263 w 1878869"/>
                <a:gd name="connsiteY111" fmla="*/ 505903 h 2359692"/>
                <a:gd name="connsiteX112" fmla="*/ 252470 w 1878869"/>
                <a:gd name="connsiteY112" fmla="*/ 456128 h 2359692"/>
                <a:gd name="connsiteX113" fmla="*/ 282119 w 1878869"/>
                <a:gd name="connsiteY113" fmla="*/ 464403 h 2359692"/>
                <a:gd name="connsiteX114" fmla="*/ 286748 w 1878869"/>
                <a:gd name="connsiteY114" fmla="*/ 472583 h 2359692"/>
                <a:gd name="connsiteX115" fmla="*/ 295048 w 1878869"/>
                <a:gd name="connsiteY115" fmla="*/ 532359 h 2359692"/>
                <a:gd name="connsiteX116" fmla="*/ 300555 w 1878869"/>
                <a:gd name="connsiteY116" fmla="*/ 549558 h 2359692"/>
                <a:gd name="connsiteX117" fmla="*/ 327888 w 1878869"/>
                <a:gd name="connsiteY117" fmla="*/ 585989 h 2359692"/>
                <a:gd name="connsiteX118" fmla="*/ 374695 w 1878869"/>
                <a:gd name="connsiteY118" fmla="*/ 625854 h 2359692"/>
                <a:gd name="connsiteX119" fmla="*/ 461367 w 1878869"/>
                <a:gd name="connsiteY119" fmla="*/ 693530 h 2359692"/>
                <a:gd name="connsiteX120" fmla="*/ 471742 w 1878869"/>
                <a:gd name="connsiteY120" fmla="*/ 689101 h 2359692"/>
                <a:gd name="connsiteX121" fmla="*/ 474973 w 1878869"/>
                <a:gd name="connsiteY121" fmla="*/ 669628 h 2359692"/>
                <a:gd name="connsiteX122" fmla="*/ 471941 w 1878869"/>
                <a:gd name="connsiteY122" fmla="*/ 662086 h 2359692"/>
                <a:gd name="connsiteX123" fmla="*/ 459730 w 1878869"/>
                <a:gd name="connsiteY123" fmla="*/ 652669 h 2359692"/>
                <a:gd name="connsiteX124" fmla="*/ 440218 w 1878869"/>
                <a:gd name="connsiteY124" fmla="*/ 619509 h 2359692"/>
                <a:gd name="connsiteX125" fmla="*/ 423139 w 1878869"/>
                <a:gd name="connsiteY125" fmla="*/ 599158 h 2359692"/>
                <a:gd name="connsiteX126" fmla="*/ 422979 w 1878869"/>
                <a:gd name="connsiteY126" fmla="*/ 582718 h 2359692"/>
                <a:gd name="connsiteX127" fmla="*/ 463162 w 1878869"/>
                <a:gd name="connsiteY127" fmla="*/ 572223 h 2359692"/>
                <a:gd name="connsiteX128" fmla="*/ 470066 w 1878869"/>
                <a:gd name="connsiteY128" fmla="*/ 578527 h 2359692"/>
                <a:gd name="connsiteX129" fmla="*/ 507934 w 1878869"/>
                <a:gd name="connsiteY129" fmla="*/ 614880 h 2359692"/>
                <a:gd name="connsiteX130" fmla="*/ 514399 w 1878869"/>
                <a:gd name="connsiteY130" fmla="*/ 623060 h 2359692"/>
                <a:gd name="connsiteX131" fmla="*/ 524375 w 1878869"/>
                <a:gd name="connsiteY131" fmla="*/ 683914 h 2359692"/>
                <a:gd name="connsiteX132" fmla="*/ 539498 w 1878869"/>
                <a:gd name="connsiteY132" fmla="*/ 709053 h 2359692"/>
                <a:gd name="connsiteX133" fmla="*/ 546362 w 1878869"/>
                <a:gd name="connsiteY133" fmla="*/ 708973 h 2359692"/>
                <a:gd name="connsiteX134" fmla="*/ 565675 w 1878869"/>
                <a:gd name="connsiteY134" fmla="*/ 682517 h 2359692"/>
                <a:gd name="connsiteX135" fmla="*/ 569107 w 1878869"/>
                <a:gd name="connsiteY135" fmla="*/ 663004 h 2359692"/>
                <a:gd name="connsiteX136" fmla="*/ 580719 w 1878869"/>
                <a:gd name="connsiteY136" fmla="*/ 653786 h 2359692"/>
                <a:gd name="connsiteX137" fmla="*/ 588420 w 1878869"/>
                <a:gd name="connsiteY137" fmla="*/ 664201 h 2359692"/>
                <a:gd name="connsiteX138" fmla="*/ 593967 w 1878869"/>
                <a:gd name="connsiteY138" fmla="*/ 704584 h 2359692"/>
                <a:gd name="connsiteX139" fmla="*/ 601828 w 1878869"/>
                <a:gd name="connsiteY139" fmla="*/ 713602 h 2359692"/>
                <a:gd name="connsiteX140" fmla="*/ 647836 w 1878869"/>
                <a:gd name="connsiteY140" fmla="*/ 714200 h 2359692"/>
                <a:gd name="connsiteX141" fmla="*/ 662322 w 1878869"/>
                <a:gd name="connsiteY141" fmla="*/ 719548 h 2359692"/>
                <a:gd name="connsiteX142" fmla="*/ 663679 w 1878869"/>
                <a:gd name="connsiteY142" fmla="*/ 745644 h 2359692"/>
                <a:gd name="connsiteX143" fmla="*/ 624054 w 1878869"/>
                <a:gd name="connsiteY143" fmla="*/ 778645 h 2359692"/>
                <a:gd name="connsiteX144" fmla="*/ 546960 w 1878869"/>
                <a:gd name="connsiteY144" fmla="*/ 866952 h 2359692"/>
                <a:gd name="connsiteX145" fmla="*/ 544566 w 1878869"/>
                <a:gd name="connsiteY145" fmla="*/ 877566 h 2359692"/>
                <a:gd name="connsiteX146" fmla="*/ 541054 w 1878869"/>
                <a:gd name="connsiteY146" fmla="*/ 917150 h 2359692"/>
                <a:gd name="connsiteX147" fmla="*/ 567790 w 1878869"/>
                <a:gd name="connsiteY147" fmla="*/ 954341 h 2359692"/>
                <a:gd name="connsiteX148" fmla="*/ 623735 w 1878869"/>
                <a:gd name="connsiteY148" fmla="*/ 970701 h 2359692"/>
                <a:gd name="connsiteX149" fmla="*/ 637222 w 1878869"/>
                <a:gd name="connsiteY149" fmla="*/ 990414 h 2359692"/>
                <a:gd name="connsiteX150" fmla="*/ 682353 w 1878869"/>
                <a:gd name="connsiteY150" fmla="*/ 1063278 h 2359692"/>
                <a:gd name="connsiteX151" fmla="*/ 688578 w 1878869"/>
                <a:gd name="connsiteY151" fmla="*/ 1059168 h 2359692"/>
                <a:gd name="connsiteX152" fmla="*/ 700031 w 1878869"/>
                <a:gd name="connsiteY152" fmla="*/ 989536 h 2359692"/>
                <a:gd name="connsiteX153" fmla="*/ 711084 w 1878869"/>
                <a:gd name="connsiteY153" fmla="*/ 963678 h 2359692"/>
                <a:gd name="connsiteX154" fmla="*/ 710445 w 1878869"/>
                <a:gd name="connsiteY154" fmla="*/ 951428 h 2359692"/>
                <a:gd name="connsiteX155" fmla="*/ 696719 w 1878869"/>
                <a:gd name="connsiteY155" fmla="*/ 916033 h 2359692"/>
                <a:gd name="connsiteX156" fmla="*/ 694923 w 1878869"/>
                <a:gd name="connsiteY156" fmla="*/ 862003 h 2359692"/>
                <a:gd name="connsiteX157" fmla="*/ 720462 w 1878869"/>
                <a:gd name="connsiteY157" fmla="*/ 844087 h 2359692"/>
                <a:gd name="connsiteX158" fmla="*/ 774012 w 1878869"/>
                <a:gd name="connsiteY158" fmla="*/ 867191 h 2359692"/>
                <a:gd name="connsiteX159" fmla="*/ 793525 w 1878869"/>
                <a:gd name="connsiteY159" fmla="*/ 889019 h 2359692"/>
                <a:gd name="connsiteX160" fmla="*/ 809686 w 1878869"/>
                <a:gd name="connsiteY160" fmla="*/ 898835 h 2359692"/>
                <a:gd name="connsiteX161" fmla="*/ 843485 w 1878869"/>
                <a:gd name="connsiteY161" fmla="*/ 903264 h 2359692"/>
                <a:gd name="connsiteX162" fmla="*/ 870500 w 1878869"/>
                <a:gd name="connsiteY162" fmla="*/ 913480 h 2359692"/>
                <a:gd name="connsiteX163" fmla="*/ 952502 w 1878869"/>
                <a:gd name="connsiteY163" fmla="*/ 988179 h 2359692"/>
                <a:gd name="connsiteX164" fmla="*/ 968025 w 1878869"/>
                <a:gd name="connsiteY164" fmla="*/ 1024292 h 2359692"/>
                <a:gd name="connsiteX165" fmla="*/ 951863 w 1878869"/>
                <a:gd name="connsiteY165" fmla="*/ 1052424 h 2359692"/>
                <a:gd name="connsiteX166" fmla="*/ 904817 w 1878869"/>
                <a:gd name="connsiteY166" fmla="*/ 1066670 h 2359692"/>
                <a:gd name="connsiteX167" fmla="*/ 853142 w 1878869"/>
                <a:gd name="connsiteY167" fmla="*/ 1092129 h 2359692"/>
                <a:gd name="connsiteX168" fmla="*/ 833709 w 1878869"/>
                <a:gd name="connsiteY168" fmla="*/ 1111641 h 2359692"/>
                <a:gd name="connsiteX169" fmla="*/ 832112 w 1878869"/>
                <a:gd name="connsiteY169" fmla="*/ 1127643 h 2359692"/>
                <a:gd name="connsiteX170" fmla="*/ 844323 w 1878869"/>
                <a:gd name="connsiteY170" fmla="*/ 1126605 h 2359692"/>
                <a:gd name="connsiteX171" fmla="*/ 873014 w 1878869"/>
                <a:gd name="connsiteY171" fmla="*/ 1108609 h 2359692"/>
                <a:gd name="connsiteX172" fmla="*/ 899909 w 1878869"/>
                <a:gd name="connsiteY172" fmla="*/ 1104698 h 2359692"/>
                <a:gd name="connsiteX173" fmla="*/ 905735 w 1878869"/>
                <a:gd name="connsiteY173" fmla="*/ 1117428 h 2359692"/>
                <a:gd name="connsiteX174" fmla="*/ 929438 w 1878869"/>
                <a:gd name="connsiteY174" fmla="*/ 1135903 h 2359692"/>
                <a:gd name="connsiteX175" fmla="*/ 944761 w 1878869"/>
                <a:gd name="connsiteY175" fmla="*/ 1134027 h 2359692"/>
                <a:gd name="connsiteX176" fmla="*/ 965910 w 1878869"/>
                <a:gd name="connsiteY176" fmla="*/ 1147914 h 2359692"/>
                <a:gd name="connsiteX177" fmla="*/ 962079 w 1878869"/>
                <a:gd name="connsiteY177" fmla="*/ 1154378 h 2359692"/>
                <a:gd name="connsiteX178" fmla="*/ 925607 w 1878869"/>
                <a:gd name="connsiteY178" fmla="*/ 1175009 h 2359692"/>
                <a:gd name="connsiteX179" fmla="*/ 898273 w 1878869"/>
                <a:gd name="connsiteY179" fmla="*/ 1196597 h 2359692"/>
                <a:gd name="connsiteX180" fmla="*/ 885424 w 1878869"/>
                <a:gd name="connsiteY180" fmla="*/ 1198472 h 2359692"/>
                <a:gd name="connsiteX181" fmla="*/ 844722 w 1878869"/>
                <a:gd name="connsiteY181" fmla="*/ 1210284 h 2359692"/>
                <a:gd name="connsiteX182" fmla="*/ 820022 w 1878869"/>
                <a:gd name="connsiteY182" fmla="*/ 1255574 h 2359692"/>
                <a:gd name="connsiteX183" fmla="*/ 813637 w 1878869"/>
                <a:gd name="connsiteY183" fmla="*/ 1262557 h 2359692"/>
                <a:gd name="connsiteX184" fmla="*/ 777324 w 1878869"/>
                <a:gd name="connsiteY184" fmla="*/ 1304097 h 2359692"/>
                <a:gd name="connsiteX185" fmla="*/ 760964 w 1878869"/>
                <a:gd name="connsiteY185" fmla="*/ 1347233 h 2359692"/>
                <a:gd name="connsiteX186" fmla="*/ 757692 w 1878869"/>
                <a:gd name="connsiteY186" fmla="*/ 1385461 h 2359692"/>
                <a:gd name="connsiteX187" fmla="*/ 749432 w 1878869"/>
                <a:gd name="connsiteY187" fmla="*/ 1402260 h 2359692"/>
                <a:gd name="connsiteX188" fmla="*/ 691731 w 1878869"/>
                <a:gd name="connsiteY188" fmla="*/ 1446633 h 2359692"/>
                <a:gd name="connsiteX189" fmla="*/ 664078 w 1878869"/>
                <a:gd name="connsiteY189" fmla="*/ 1490328 h 2359692"/>
                <a:gd name="connsiteX190" fmla="*/ 659848 w 1878869"/>
                <a:gd name="connsiteY190" fmla="*/ 1510759 h 2359692"/>
                <a:gd name="connsiteX191" fmla="*/ 665115 w 1878869"/>
                <a:gd name="connsiteY191" fmla="*/ 1536975 h 2359692"/>
                <a:gd name="connsiteX192" fmla="*/ 678882 w 1878869"/>
                <a:gd name="connsiteY192" fmla="*/ 1580830 h 2359692"/>
                <a:gd name="connsiteX193" fmla="*/ 675171 w 1878869"/>
                <a:gd name="connsiteY193" fmla="*/ 1590088 h 2359692"/>
                <a:gd name="connsiteX194" fmla="*/ 657054 w 1878869"/>
                <a:gd name="connsiteY194" fmla="*/ 1589928 h 2359692"/>
                <a:gd name="connsiteX195" fmla="*/ 620343 w 1878869"/>
                <a:gd name="connsiteY195" fmla="*/ 1536218 h 2359692"/>
                <a:gd name="connsiteX196" fmla="*/ 600391 w 1878869"/>
                <a:gd name="connsiteY196" fmla="*/ 1520176 h 2359692"/>
                <a:gd name="connsiteX197" fmla="*/ 548676 w 1878869"/>
                <a:gd name="connsiteY197" fmla="*/ 1506689 h 2359692"/>
                <a:gd name="connsiteX198" fmla="*/ 521421 w 1878869"/>
                <a:gd name="connsiteY198" fmla="*/ 1512036 h 2359692"/>
                <a:gd name="connsiteX199" fmla="*/ 475133 w 1878869"/>
                <a:gd name="connsiteY199" fmla="*/ 1512874 h 2359692"/>
                <a:gd name="connsiteX200" fmla="*/ 433513 w 1878869"/>
                <a:gd name="connsiteY200" fmla="*/ 1506130 h 2359692"/>
                <a:gd name="connsiteX201" fmla="*/ 392532 w 1878869"/>
                <a:gd name="connsiteY201" fmla="*/ 1514709 h 2359692"/>
                <a:gd name="connsiteX202" fmla="*/ 383674 w 1878869"/>
                <a:gd name="connsiteY202" fmla="*/ 1520735 h 2359692"/>
                <a:gd name="connsiteX203" fmla="*/ 352868 w 1878869"/>
                <a:gd name="connsiteY203" fmla="*/ 1562434 h 2359692"/>
                <a:gd name="connsiteX204" fmla="*/ 347481 w 1878869"/>
                <a:gd name="connsiteY204" fmla="*/ 1580112 h 2359692"/>
                <a:gd name="connsiteX205" fmla="*/ 347242 w 1878869"/>
                <a:gd name="connsiteY205" fmla="*/ 1651340 h 2359692"/>
                <a:gd name="connsiteX206" fmla="*/ 354903 w 1878869"/>
                <a:gd name="connsiteY206" fmla="*/ 1664029 h 2359692"/>
                <a:gd name="connsiteX207" fmla="*/ 378845 w 1878869"/>
                <a:gd name="connsiteY207" fmla="*/ 1683542 h 2359692"/>
                <a:gd name="connsiteX208" fmla="*/ 425772 w 1878869"/>
                <a:gd name="connsiteY208" fmla="*/ 1706686 h 2359692"/>
                <a:gd name="connsiteX209" fmla="*/ 459371 w 1878869"/>
                <a:gd name="connsiteY209" fmla="*/ 1693079 h 2359692"/>
                <a:gd name="connsiteX210" fmla="*/ 497878 w 1878869"/>
                <a:gd name="connsiteY210" fmla="*/ 1665625 h 2359692"/>
                <a:gd name="connsiteX211" fmla="*/ 517710 w 1878869"/>
                <a:gd name="connsiteY211" fmla="*/ 1673087 h 2359692"/>
                <a:gd name="connsiteX212" fmla="*/ 525292 w 1878869"/>
                <a:gd name="connsiteY212" fmla="*/ 1689727 h 2359692"/>
                <a:gd name="connsiteX213" fmla="*/ 509131 w 1878869"/>
                <a:gd name="connsiteY213" fmla="*/ 1742759 h 2359692"/>
                <a:gd name="connsiteX214" fmla="*/ 511725 w 1878869"/>
                <a:gd name="connsiteY214" fmla="*/ 1768099 h 2359692"/>
                <a:gd name="connsiteX215" fmla="*/ 526489 w 1878869"/>
                <a:gd name="connsiteY215" fmla="*/ 1771251 h 2359692"/>
                <a:gd name="connsiteX216" fmla="*/ 593288 w 1878869"/>
                <a:gd name="connsiteY216" fmla="*/ 1782065 h 2359692"/>
                <a:gd name="connsiteX217" fmla="*/ 618707 w 1878869"/>
                <a:gd name="connsiteY217" fmla="*/ 1798106 h 2359692"/>
                <a:gd name="connsiteX218" fmla="*/ 620063 w 1878869"/>
                <a:gd name="connsiteY218" fmla="*/ 1808322 h 2359692"/>
                <a:gd name="connsiteX219" fmla="*/ 611125 w 1878869"/>
                <a:gd name="connsiteY219" fmla="*/ 1851817 h 2359692"/>
                <a:gd name="connsiteX220" fmla="*/ 621420 w 1878869"/>
                <a:gd name="connsiteY220" fmla="*/ 1883699 h 2359692"/>
                <a:gd name="connsiteX221" fmla="*/ 622338 w 1878869"/>
                <a:gd name="connsiteY221" fmla="*/ 1884298 h 2359692"/>
                <a:gd name="connsiteX222" fmla="*/ 709049 w 1878869"/>
                <a:gd name="connsiteY222" fmla="*/ 1914784 h 2359692"/>
                <a:gd name="connsiteX223" fmla="*/ 745960 w 1878869"/>
                <a:gd name="connsiteY223" fmla="*/ 1902574 h 2359692"/>
                <a:gd name="connsiteX224" fmla="*/ 812919 w 1878869"/>
                <a:gd name="connsiteY224" fmla="*/ 1858400 h 2359692"/>
                <a:gd name="connsiteX225" fmla="*/ 826366 w 1878869"/>
                <a:gd name="connsiteY225" fmla="*/ 1860356 h 2359692"/>
                <a:gd name="connsiteX226" fmla="*/ 853581 w 1878869"/>
                <a:gd name="connsiteY226" fmla="*/ 1870292 h 2359692"/>
                <a:gd name="connsiteX227" fmla="*/ 890970 w 1878869"/>
                <a:gd name="connsiteY227" fmla="*/ 1868097 h 2359692"/>
                <a:gd name="connsiteX228" fmla="*/ 919462 w 1878869"/>
                <a:gd name="connsiteY228" fmla="*/ 1861353 h 2359692"/>
                <a:gd name="connsiteX229" fmla="*/ 1030753 w 1878869"/>
                <a:gd name="connsiteY229" fmla="*/ 1848864 h 2359692"/>
                <a:gd name="connsiteX230" fmla="*/ 1042485 w 1878869"/>
                <a:gd name="connsiteY230" fmla="*/ 1849701 h 2359692"/>
                <a:gd name="connsiteX231" fmla="*/ 1102381 w 1878869"/>
                <a:gd name="connsiteY231" fmla="*/ 1874921 h 2359692"/>
                <a:gd name="connsiteX232" fmla="*/ 1146554 w 1878869"/>
                <a:gd name="connsiteY232" fmla="*/ 1884019 h 2359692"/>
                <a:gd name="connsiteX233" fmla="*/ 1237894 w 1878869"/>
                <a:gd name="connsiteY233" fmla="*/ 1886214 h 2359692"/>
                <a:gd name="connsiteX234" fmla="*/ 1258484 w 1878869"/>
                <a:gd name="connsiteY234" fmla="*/ 1895710 h 2359692"/>
                <a:gd name="connsiteX235" fmla="*/ 1293559 w 1878869"/>
                <a:gd name="connsiteY235" fmla="*/ 1938128 h 2359692"/>
                <a:gd name="connsiteX236" fmla="*/ 1314948 w 1878869"/>
                <a:gd name="connsiteY236" fmla="*/ 1945351 h 2359692"/>
                <a:gd name="connsiteX237" fmla="*/ 1440366 w 1878869"/>
                <a:gd name="connsiteY237" fmla="*/ 1921129 h 2359692"/>
                <a:gd name="connsiteX238" fmla="*/ 1475002 w 1878869"/>
                <a:gd name="connsiteY238" fmla="*/ 1907083 h 2359692"/>
                <a:gd name="connsiteX239" fmla="*/ 1504850 w 1878869"/>
                <a:gd name="connsiteY239" fmla="*/ 1910235 h 2359692"/>
                <a:gd name="connsiteX240" fmla="*/ 1511674 w 1878869"/>
                <a:gd name="connsiteY240" fmla="*/ 1948543 h 2359692"/>
                <a:gd name="connsiteX241" fmla="*/ 1480589 w 1878869"/>
                <a:gd name="connsiteY241" fmla="*/ 1992797 h 2359692"/>
                <a:gd name="connsiteX242" fmla="*/ 1448346 w 1878869"/>
                <a:gd name="connsiteY242" fmla="*/ 2085852 h 2359692"/>
                <a:gd name="connsiteX243" fmla="*/ 1443718 w 1878869"/>
                <a:gd name="connsiteY243" fmla="*/ 2097504 h 2359692"/>
                <a:gd name="connsiteX244" fmla="*/ 1324485 w 1878869"/>
                <a:gd name="connsiteY244" fmla="*/ 2183018 h 2359692"/>
                <a:gd name="connsiteX245" fmla="*/ 1197072 w 1878869"/>
                <a:gd name="connsiteY245" fmla="*/ 2253368 h 2359692"/>
                <a:gd name="connsiteX246" fmla="*/ 1100665 w 1878869"/>
                <a:gd name="connsiteY246" fmla="*/ 2293910 h 2359692"/>
                <a:gd name="connsiteX247" fmla="*/ 918863 w 1878869"/>
                <a:gd name="connsiteY247" fmla="*/ 2345825 h 2359692"/>
                <a:gd name="connsiteX248" fmla="*/ 858289 w 1878869"/>
                <a:gd name="connsiteY248" fmla="*/ 2357237 h 2359692"/>
                <a:gd name="connsiteX249" fmla="*/ 845241 w 1878869"/>
                <a:gd name="connsiteY249" fmla="*/ 2357437 h 2359692"/>
                <a:gd name="connsiteX250" fmla="*/ 841889 w 1878869"/>
                <a:gd name="connsiteY250" fmla="*/ 2335410 h 2359692"/>
                <a:gd name="connsiteX251" fmla="*/ 844802 w 1878869"/>
                <a:gd name="connsiteY251" fmla="*/ 2329464 h 2359692"/>
                <a:gd name="connsiteX252" fmla="*/ 851426 w 1878869"/>
                <a:gd name="connsiteY252" fmla="*/ 2282657 h 2359692"/>
                <a:gd name="connsiteX253" fmla="*/ 842607 w 1878869"/>
                <a:gd name="connsiteY253" fmla="*/ 2275595 h 2359692"/>
                <a:gd name="connsiteX254" fmla="*/ 805217 w 1878869"/>
                <a:gd name="connsiteY254" fmla="*/ 2256042 h 2359692"/>
                <a:gd name="connsiteX255" fmla="*/ 733830 w 1878869"/>
                <a:gd name="connsiteY255" fmla="*/ 2182459 h 2359692"/>
                <a:gd name="connsiteX256" fmla="*/ 694843 w 1878869"/>
                <a:gd name="connsiteY256" fmla="*/ 2157639 h 2359692"/>
                <a:gd name="connsiteX257" fmla="*/ 682513 w 1878869"/>
                <a:gd name="connsiteY257" fmla="*/ 2150376 h 2359692"/>
                <a:gd name="connsiteX258" fmla="*/ 650031 w 1878869"/>
                <a:gd name="connsiteY258" fmla="*/ 2077752 h 2359692"/>
                <a:gd name="connsiteX259" fmla="*/ 685785 w 1878869"/>
                <a:gd name="connsiteY259" fmla="*/ 2033857 h 2359692"/>
                <a:gd name="connsiteX260" fmla="*/ 721339 w 1878869"/>
                <a:gd name="connsiteY260" fmla="*/ 1985294 h 2359692"/>
                <a:gd name="connsiteX261" fmla="*/ 725968 w 1878869"/>
                <a:gd name="connsiteY261" fmla="*/ 1934018 h 2359692"/>
                <a:gd name="connsiteX262" fmla="*/ 721618 w 1878869"/>
                <a:gd name="connsiteY262" fmla="*/ 1927514 h 2359692"/>
                <a:gd name="connsiteX263" fmla="*/ 673335 w 1878869"/>
                <a:gd name="connsiteY263" fmla="*/ 1925678 h 2359692"/>
                <a:gd name="connsiteX264" fmla="*/ 598914 w 1878869"/>
                <a:gd name="connsiteY264" fmla="*/ 1912351 h 2359692"/>
                <a:gd name="connsiteX265" fmla="*/ 548716 w 1878869"/>
                <a:gd name="connsiteY265" fmla="*/ 1864825 h 2359692"/>
                <a:gd name="connsiteX266" fmla="*/ 488501 w 1878869"/>
                <a:gd name="connsiteY266" fmla="*/ 1800341 h 2359692"/>
                <a:gd name="connsiteX267" fmla="*/ 381399 w 1878869"/>
                <a:gd name="connsiteY267" fmla="*/ 1752177 h 2359692"/>
                <a:gd name="connsiteX268" fmla="*/ 304665 w 1878869"/>
                <a:gd name="connsiteY268" fmla="*/ 1725042 h 2359692"/>
                <a:gd name="connsiteX269" fmla="*/ 289900 w 1878869"/>
                <a:gd name="connsiteY269" fmla="*/ 1715665 h 2359692"/>
                <a:gd name="connsiteX270" fmla="*/ 266277 w 1878869"/>
                <a:gd name="connsiteY270" fmla="*/ 1694077 h 2359692"/>
                <a:gd name="connsiteX271" fmla="*/ 196006 w 1878869"/>
                <a:gd name="connsiteY271" fmla="*/ 1645594 h 2359692"/>
                <a:gd name="connsiteX272" fmla="*/ 171585 w 1878869"/>
                <a:gd name="connsiteY272" fmla="*/ 1612833 h 2359692"/>
                <a:gd name="connsiteX273" fmla="*/ 176972 w 1878869"/>
                <a:gd name="connsiteY273" fmla="*/ 1594996 h 2359692"/>
                <a:gd name="connsiteX274" fmla="*/ 177731 w 1878869"/>
                <a:gd name="connsiteY274" fmla="*/ 1579513 h 2359692"/>
                <a:gd name="connsiteX275" fmla="*/ 149199 w 1878869"/>
                <a:gd name="connsiteY275" fmla="*/ 1507168 h 2359692"/>
                <a:gd name="connsiteX276" fmla="*/ 121586 w 1878869"/>
                <a:gd name="connsiteY276" fmla="*/ 1428517 h 2359692"/>
                <a:gd name="connsiteX277" fmla="*/ 108178 w 1878869"/>
                <a:gd name="connsiteY277" fmla="*/ 1383067 h 2359692"/>
                <a:gd name="connsiteX278" fmla="*/ 94571 w 1878869"/>
                <a:gd name="connsiteY278" fmla="*/ 1379076 h 2359692"/>
                <a:gd name="connsiteX279" fmla="*/ 83917 w 1878869"/>
                <a:gd name="connsiteY279" fmla="*/ 1389452 h 2359692"/>
                <a:gd name="connsiteX280" fmla="*/ 108857 w 1878869"/>
                <a:gd name="connsiteY280" fmla="*/ 1492004 h 2359692"/>
                <a:gd name="connsiteX281" fmla="*/ 125337 w 1878869"/>
                <a:gd name="connsiteY281" fmla="*/ 1515188 h 2359692"/>
                <a:gd name="connsiteX282" fmla="*/ 109375 w 1878869"/>
                <a:gd name="connsiteY282" fmla="*/ 1506489 h 2359692"/>
                <a:gd name="connsiteX283" fmla="*/ 72265 w 1878869"/>
                <a:gd name="connsiteY283" fmla="*/ 1442963 h 2359692"/>
                <a:gd name="connsiteX284" fmla="*/ 22146 w 1878869"/>
                <a:gd name="connsiteY284" fmla="*/ 1275167 h 2359692"/>
                <a:gd name="connsiteX285" fmla="*/ 22465 w 1878869"/>
                <a:gd name="connsiteY285" fmla="*/ 1248831 h 2359692"/>
                <a:gd name="connsiteX286" fmla="*/ 37908 w 1878869"/>
                <a:gd name="connsiteY286" fmla="*/ 1119662 h 2359692"/>
                <a:gd name="connsiteX287" fmla="*/ 68195 w 1878869"/>
                <a:gd name="connsiteY287" fmla="*/ 1044404 h 2359692"/>
                <a:gd name="connsiteX288" fmla="*/ 113166 w 1878869"/>
                <a:gd name="connsiteY288" fmla="*/ 979241 h 2359692"/>
                <a:gd name="connsiteX289" fmla="*/ 116438 w 1878869"/>
                <a:gd name="connsiteY289" fmla="*/ 965354 h 2359692"/>
                <a:gd name="connsiteX290" fmla="*/ 124938 w 1878869"/>
                <a:gd name="connsiteY290" fmla="*/ 817830 h 2359692"/>
                <a:gd name="connsiteX291" fmla="*/ 148561 w 1878869"/>
                <a:gd name="connsiteY291" fmla="*/ 723299 h 2359692"/>
                <a:gd name="connsiteX292" fmla="*/ 138106 w 1878869"/>
                <a:gd name="connsiteY292" fmla="*/ 648878 h 2359692"/>
                <a:gd name="connsiteX293" fmla="*/ 118833 w 1878869"/>
                <a:gd name="connsiteY293" fmla="*/ 626652 h 2359692"/>
                <a:gd name="connsiteX294" fmla="*/ 23582 w 1878869"/>
                <a:gd name="connsiteY294" fmla="*/ 586389 h 2359692"/>
                <a:gd name="connsiteX295" fmla="*/ 5107 w 1878869"/>
                <a:gd name="connsiteY295" fmla="*/ 563284 h 2359692"/>
                <a:gd name="connsiteX296" fmla="*/ 6504 w 1878869"/>
                <a:gd name="connsiteY296" fmla="*/ 561648 h 2359692"/>
                <a:gd name="connsiteX297" fmla="*/ 42696 w 1878869"/>
                <a:gd name="connsiteY297" fmla="*/ 577929 h 2359692"/>
                <a:gd name="connsiteX298" fmla="*/ 54069 w 1878869"/>
                <a:gd name="connsiteY298" fmla="*/ 571465 h 2359692"/>
                <a:gd name="connsiteX299" fmla="*/ 67077 w 1878869"/>
                <a:gd name="connsiteY299" fmla="*/ 536389 h 2359692"/>
                <a:gd name="connsiteX300" fmla="*/ 87189 w 1878869"/>
                <a:gd name="connsiteY300" fmla="*/ 508297 h 2359692"/>
                <a:gd name="connsiteX301" fmla="*/ 124100 w 1878869"/>
                <a:gd name="connsiteY301" fmla="*/ 501952 h 2359692"/>
                <a:gd name="connsiteX302" fmla="*/ 161051 w 1878869"/>
                <a:gd name="connsiteY302" fmla="*/ 482878 h 2359692"/>
                <a:gd name="connsiteX303" fmla="*/ 161530 w 1878869"/>
                <a:gd name="connsiteY303" fmla="*/ 481881 h 2359692"/>
                <a:gd name="connsiteX304" fmla="*/ 194730 w 1878869"/>
                <a:gd name="connsiteY304" fmla="*/ 464961 h 2359692"/>
                <a:gd name="connsiteX305" fmla="*/ 222702 w 1878869"/>
                <a:gd name="connsiteY305" fmla="*/ 461410 h 2359692"/>
                <a:gd name="connsiteX306" fmla="*/ 252470 w 1878869"/>
                <a:gd name="connsiteY306" fmla="*/ 456128 h 2359692"/>
                <a:gd name="connsiteX307" fmla="*/ 804500 w 1878869"/>
                <a:gd name="connsiteY307" fmla="*/ 439343 h 2359692"/>
                <a:gd name="connsiteX308" fmla="*/ 805617 w 1878869"/>
                <a:gd name="connsiteY308" fmla="*/ 439343 h 2359692"/>
                <a:gd name="connsiteX309" fmla="*/ 887420 w 1878869"/>
                <a:gd name="connsiteY309" fmla="*/ 463045 h 2359692"/>
                <a:gd name="connsiteX310" fmla="*/ 918505 w 1878869"/>
                <a:gd name="connsiteY310" fmla="*/ 476493 h 2359692"/>
                <a:gd name="connsiteX311" fmla="*/ 1005575 w 1878869"/>
                <a:gd name="connsiteY311" fmla="*/ 525814 h 2359692"/>
                <a:gd name="connsiteX312" fmla="*/ 1026285 w 1878869"/>
                <a:gd name="connsiteY312" fmla="*/ 545606 h 2359692"/>
                <a:gd name="connsiteX313" fmla="*/ 1046755 w 1878869"/>
                <a:gd name="connsiteY313" fmla="*/ 595087 h 2359692"/>
                <a:gd name="connsiteX314" fmla="*/ 1039293 w 1878869"/>
                <a:gd name="connsiteY314" fmla="*/ 612166 h 2359692"/>
                <a:gd name="connsiteX315" fmla="*/ 1016868 w 1878869"/>
                <a:gd name="connsiteY315" fmla="*/ 658773 h 2359692"/>
                <a:gd name="connsiteX316" fmla="*/ 1011161 w 1878869"/>
                <a:gd name="connsiteY316" fmla="*/ 748995 h 2359692"/>
                <a:gd name="connsiteX317" fmla="*/ 1033826 w 1878869"/>
                <a:gd name="connsiteY317" fmla="*/ 784270 h 2359692"/>
                <a:gd name="connsiteX318" fmla="*/ 1071177 w 1878869"/>
                <a:gd name="connsiteY318" fmla="*/ 798436 h 2359692"/>
                <a:gd name="connsiteX319" fmla="*/ 1029956 w 1878869"/>
                <a:gd name="connsiteY319" fmla="*/ 812761 h 2359692"/>
                <a:gd name="connsiteX320" fmla="*/ 1003779 w 1878869"/>
                <a:gd name="connsiteY320" fmla="*/ 821181 h 2359692"/>
                <a:gd name="connsiteX321" fmla="*/ 966270 w 1878869"/>
                <a:gd name="connsiteY321" fmla="*/ 815874 h 2359692"/>
                <a:gd name="connsiteX322" fmla="*/ 944881 w 1878869"/>
                <a:gd name="connsiteY322" fmla="*/ 802267 h 2359692"/>
                <a:gd name="connsiteX323" fmla="*/ 922695 w 1878869"/>
                <a:gd name="connsiteY323" fmla="*/ 772259 h 2359692"/>
                <a:gd name="connsiteX324" fmla="*/ 906015 w 1878869"/>
                <a:gd name="connsiteY324" fmla="*/ 758293 h 2359692"/>
                <a:gd name="connsiteX325" fmla="*/ 891171 w 1878869"/>
                <a:gd name="connsiteY325" fmla="*/ 736426 h 2359692"/>
                <a:gd name="connsiteX326" fmla="*/ 884786 w 1878869"/>
                <a:gd name="connsiteY326" fmla="*/ 687225 h 2359692"/>
                <a:gd name="connsiteX327" fmla="*/ 878241 w 1878869"/>
                <a:gd name="connsiteY327" fmla="*/ 676171 h 2359692"/>
                <a:gd name="connsiteX328" fmla="*/ 798833 w 1878869"/>
                <a:gd name="connsiteY328" fmla="*/ 609612 h 2359692"/>
                <a:gd name="connsiteX329" fmla="*/ 789336 w 1878869"/>
                <a:gd name="connsiteY329" fmla="*/ 604105 h 2359692"/>
                <a:gd name="connsiteX330" fmla="*/ 735147 w 1878869"/>
                <a:gd name="connsiteY330" fmla="*/ 564042 h 2359692"/>
                <a:gd name="connsiteX331" fmla="*/ 723694 w 1878869"/>
                <a:gd name="connsiteY331" fmla="*/ 533715 h 2359692"/>
                <a:gd name="connsiteX332" fmla="*/ 721300 w 1878869"/>
                <a:gd name="connsiteY332" fmla="*/ 525255 h 2359692"/>
                <a:gd name="connsiteX333" fmla="*/ 714357 w 1878869"/>
                <a:gd name="connsiteY333" fmla="*/ 523220 h 2359692"/>
                <a:gd name="connsiteX334" fmla="*/ 695363 w 1878869"/>
                <a:gd name="connsiteY334" fmla="*/ 549836 h 2359692"/>
                <a:gd name="connsiteX335" fmla="*/ 681316 w 1878869"/>
                <a:gd name="connsiteY335" fmla="*/ 596603 h 2359692"/>
                <a:gd name="connsiteX336" fmla="*/ 633552 w 1878869"/>
                <a:gd name="connsiteY336" fmla="*/ 556859 h 2359692"/>
                <a:gd name="connsiteX337" fmla="*/ 632474 w 1878869"/>
                <a:gd name="connsiteY337" fmla="*/ 541776 h 2359692"/>
                <a:gd name="connsiteX338" fmla="*/ 638420 w 1878869"/>
                <a:gd name="connsiteY338" fmla="*/ 527570 h 2359692"/>
                <a:gd name="connsiteX339" fmla="*/ 642490 w 1878869"/>
                <a:gd name="connsiteY339" fmla="*/ 488065 h 2359692"/>
                <a:gd name="connsiteX340" fmla="*/ 645084 w 1878869"/>
                <a:gd name="connsiteY340" fmla="*/ 478887 h 2359692"/>
                <a:gd name="connsiteX341" fmla="*/ 698315 w 1878869"/>
                <a:gd name="connsiteY341" fmla="*/ 463804 h 2359692"/>
                <a:gd name="connsiteX342" fmla="*/ 708850 w 1878869"/>
                <a:gd name="connsiteY342" fmla="*/ 473740 h 2359692"/>
                <a:gd name="connsiteX343" fmla="*/ 718946 w 1878869"/>
                <a:gd name="connsiteY343" fmla="*/ 482439 h 2359692"/>
                <a:gd name="connsiteX344" fmla="*/ 746719 w 1878869"/>
                <a:gd name="connsiteY344" fmla="*/ 468273 h 2359692"/>
                <a:gd name="connsiteX345" fmla="*/ 804500 w 1878869"/>
                <a:gd name="connsiteY345" fmla="*/ 439343 h 2359692"/>
                <a:gd name="connsiteX346" fmla="*/ 691048 w 1878869"/>
                <a:gd name="connsiteY346" fmla="*/ 24 h 2359692"/>
                <a:gd name="connsiteX347" fmla="*/ 819144 w 1878869"/>
                <a:gd name="connsiteY347" fmla="*/ 8264 h 2359692"/>
                <a:gd name="connsiteX348" fmla="*/ 1048231 w 1878869"/>
                <a:gd name="connsiteY348" fmla="*/ 56667 h 2359692"/>
                <a:gd name="connsiteX349" fmla="*/ 1201861 w 1878869"/>
                <a:gd name="connsiteY349" fmla="*/ 116682 h 2359692"/>
                <a:gd name="connsiteX350" fmla="*/ 1357126 w 1878869"/>
                <a:gd name="connsiteY350" fmla="*/ 204750 h 2359692"/>
                <a:gd name="connsiteX351" fmla="*/ 1571769 w 1878869"/>
                <a:gd name="connsiteY351" fmla="*/ 389065 h 2359692"/>
                <a:gd name="connsiteX352" fmla="*/ 1582542 w 1878869"/>
                <a:gd name="connsiteY352" fmla="*/ 415082 h 2359692"/>
                <a:gd name="connsiteX353" fmla="*/ 1593955 w 1878869"/>
                <a:gd name="connsiteY353" fmla="*/ 477731 h 2359692"/>
                <a:gd name="connsiteX354" fmla="*/ 1623683 w 1878869"/>
                <a:gd name="connsiteY354" fmla="*/ 531442 h 2359692"/>
                <a:gd name="connsiteX355" fmla="*/ 1633939 w 1878869"/>
                <a:gd name="connsiteY355" fmla="*/ 558696 h 2359692"/>
                <a:gd name="connsiteX356" fmla="*/ 1629151 w 1878869"/>
                <a:gd name="connsiteY356" fmla="*/ 562806 h 2359692"/>
                <a:gd name="connsiteX357" fmla="*/ 1594953 w 1878869"/>
                <a:gd name="connsiteY357" fmla="*/ 569270 h 2359692"/>
                <a:gd name="connsiteX358" fmla="*/ 1564706 w 1878869"/>
                <a:gd name="connsiteY358" fmla="*/ 580643 h 2359692"/>
                <a:gd name="connsiteX359" fmla="*/ 1568098 w 1878869"/>
                <a:gd name="connsiteY359" fmla="*/ 587706 h 2359692"/>
                <a:gd name="connsiteX360" fmla="*/ 1604370 w 1878869"/>
                <a:gd name="connsiteY360" fmla="*/ 603707 h 2359692"/>
                <a:gd name="connsiteX361" fmla="*/ 1610954 w 1878869"/>
                <a:gd name="connsiteY361" fmla="*/ 612486 h 2359692"/>
                <a:gd name="connsiteX362" fmla="*/ 1600021 w 1878869"/>
                <a:gd name="connsiteY362" fmla="*/ 624816 h 2359692"/>
                <a:gd name="connsiteX363" fmla="*/ 1566900 w 1878869"/>
                <a:gd name="connsiteY363" fmla="*/ 625176 h 2359692"/>
                <a:gd name="connsiteX364" fmla="*/ 1560675 w 1878869"/>
                <a:gd name="connsiteY364" fmla="*/ 633037 h 2359692"/>
                <a:gd name="connsiteX365" fmla="*/ 1569574 w 1878869"/>
                <a:gd name="connsiteY365" fmla="*/ 668112 h 2359692"/>
                <a:gd name="connsiteX366" fmla="*/ 1576836 w 1878869"/>
                <a:gd name="connsiteY366" fmla="*/ 697721 h 2359692"/>
                <a:gd name="connsiteX367" fmla="*/ 1592000 w 1878869"/>
                <a:gd name="connsiteY367" fmla="*/ 748917 h 2359692"/>
                <a:gd name="connsiteX368" fmla="*/ 1606725 w 1878869"/>
                <a:gd name="connsiteY368" fmla="*/ 774735 h 2359692"/>
                <a:gd name="connsiteX369" fmla="*/ 1631185 w 1878869"/>
                <a:gd name="connsiteY369" fmla="*/ 806498 h 2359692"/>
                <a:gd name="connsiteX370" fmla="*/ 1635056 w 1878869"/>
                <a:gd name="connsiteY370" fmla="*/ 822579 h 2359692"/>
                <a:gd name="connsiteX371" fmla="*/ 1621369 w 1878869"/>
                <a:gd name="connsiteY371" fmla="*/ 865236 h 2359692"/>
                <a:gd name="connsiteX372" fmla="*/ 1593477 w 1878869"/>
                <a:gd name="connsiteY372" fmla="*/ 899872 h 2359692"/>
                <a:gd name="connsiteX373" fmla="*/ 1586493 w 1878869"/>
                <a:gd name="connsiteY373" fmla="*/ 899035 h 2359692"/>
                <a:gd name="connsiteX374" fmla="*/ 1553652 w 1878869"/>
                <a:gd name="connsiteY374" fmla="*/ 878724 h 2359692"/>
                <a:gd name="connsiteX375" fmla="*/ 1548226 w 1878869"/>
                <a:gd name="connsiteY375" fmla="*/ 869865 h 2359692"/>
                <a:gd name="connsiteX376" fmla="*/ 1528713 w 1878869"/>
                <a:gd name="connsiteY376" fmla="*/ 834391 h 2359692"/>
                <a:gd name="connsiteX377" fmla="*/ 1527037 w 1878869"/>
                <a:gd name="connsiteY377" fmla="*/ 789778 h 2359692"/>
                <a:gd name="connsiteX378" fmla="*/ 1540604 w 1878869"/>
                <a:gd name="connsiteY378" fmla="*/ 740138 h 2359692"/>
                <a:gd name="connsiteX379" fmla="*/ 1532942 w 1878869"/>
                <a:gd name="connsiteY379" fmla="*/ 732277 h 2359692"/>
                <a:gd name="connsiteX380" fmla="*/ 1481187 w 1878869"/>
                <a:gd name="connsiteY380" fmla="*/ 722900 h 2359692"/>
                <a:gd name="connsiteX381" fmla="*/ 1463669 w 1878869"/>
                <a:gd name="connsiteY381" fmla="*/ 699317 h 2359692"/>
                <a:gd name="connsiteX382" fmla="*/ 1465066 w 1878869"/>
                <a:gd name="connsiteY382" fmla="*/ 670666 h 2359692"/>
                <a:gd name="connsiteX383" fmla="*/ 1456487 w 1878869"/>
                <a:gd name="connsiteY383" fmla="*/ 627689 h 2359692"/>
                <a:gd name="connsiteX384" fmla="*/ 1445912 w 1878869"/>
                <a:gd name="connsiteY384" fmla="*/ 608376 h 2359692"/>
                <a:gd name="connsiteX385" fmla="*/ 1416463 w 1878869"/>
                <a:gd name="connsiteY385" fmla="*/ 575655 h 2359692"/>
                <a:gd name="connsiteX386" fmla="*/ 1400901 w 1878869"/>
                <a:gd name="connsiteY386" fmla="*/ 554745 h 2359692"/>
                <a:gd name="connsiteX387" fmla="*/ 1389089 w 1878869"/>
                <a:gd name="connsiteY387" fmla="*/ 490899 h 2359692"/>
                <a:gd name="connsiteX388" fmla="*/ 1381827 w 1878869"/>
                <a:gd name="connsiteY388" fmla="*/ 471666 h 2359692"/>
                <a:gd name="connsiteX389" fmla="*/ 1353136 w 1878869"/>
                <a:gd name="connsiteY389" fmla="*/ 429807 h 2359692"/>
                <a:gd name="connsiteX390" fmla="*/ 1342282 w 1878869"/>
                <a:gd name="connsiteY390" fmla="*/ 393175 h 2359692"/>
                <a:gd name="connsiteX391" fmla="*/ 1326879 w 1878869"/>
                <a:gd name="connsiteY391" fmla="*/ 375897 h 2359692"/>
                <a:gd name="connsiteX392" fmla="*/ 1262315 w 1878869"/>
                <a:gd name="connsiteY392" fmla="*/ 342897 h 2359692"/>
                <a:gd name="connsiteX393" fmla="*/ 1243600 w 1878869"/>
                <a:gd name="connsiteY393" fmla="*/ 348922 h 2359692"/>
                <a:gd name="connsiteX394" fmla="*/ 1247032 w 1878869"/>
                <a:gd name="connsiteY394" fmla="*/ 362010 h 2359692"/>
                <a:gd name="connsiteX395" fmla="*/ 1245196 w 1878869"/>
                <a:gd name="connsiteY395" fmla="*/ 380007 h 2359692"/>
                <a:gd name="connsiteX396" fmla="*/ 1244359 w 1878869"/>
                <a:gd name="connsiteY396" fmla="*/ 380725 h 2359692"/>
                <a:gd name="connsiteX397" fmla="*/ 1230672 w 1878869"/>
                <a:gd name="connsiteY397" fmla="*/ 393375 h 2359692"/>
                <a:gd name="connsiteX398" fmla="*/ 1248668 w 1878869"/>
                <a:gd name="connsiteY398" fmla="*/ 400917 h 2359692"/>
                <a:gd name="connsiteX399" fmla="*/ 1263433 w 1878869"/>
                <a:gd name="connsiteY399" fmla="*/ 407780 h 2359692"/>
                <a:gd name="connsiteX400" fmla="*/ 1347949 w 1878869"/>
                <a:gd name="connsiteY400" fmla="*/ 469990 h 2359692"/>
                <a:gd name="connsiteX401" fmla="*/ 1327598 w 1878869"/>
                <a:gd name="connsiteY401" fmla="*/ 480844 h 2359692"/>
                <a:gd name="connsiteX402" fmla="*/ 1309003 w 1878869"/>
                <a:gd name="connsiteY402" fmla="*/ 499439 h 2359692"/>
                <a:gd name="connsiteX403" fmla="*/ 1293400 w 1878869"/>
                <a:gd name="connsiteY403" fmla="*/ 507739 h 2359692"/>
                <a:gd name="connsiteX404" fmla="*/ 1237654 w 1878869"/>
                <a:gd name="connsiteY404" fmla="*/ 485113 h 2359692"/>
                <a:gd name="connsiteX405" fmla="*/ 1230392 w 1878869"/>
                <a:gd name="connsiteY405" fmla="*/ 477013 h 2359692"/>
                <a:gd name="connsiteX406" fmla="*/ 1131670 w 1878869"/>
                <a:gd name="connsiteY406" fmla="*/ 389864 h 2359692"/>
                <a:gd name="connsiteX407" fmla="*/ 1090410 w 1878869"/>
                <a:gd name="connsiteY407" fmla="*/ 368874 h 2359692"/>
                <a:gd name="connsiteX408" fmla="*/ 1066547 w 1878869"/>
                <a:gd name="connsiteY408" fmla="*/ 340462 h 2359692"/>
                <a:gd name="connsiteX409" fmla="*/ 1070019 w 1878869"/>
                <a:gd name="connsiteY409" fmla="*/ 322147 h 2359692"/>
                <a:gd name="connsiteX410" fmla="*/ 1132907 w 1878869"/>
                <a:gd name="connsiteY410" fmla="*/ 303911 h 2359692"/>
                <a:gd name="connsiteX411" fmla="*/ 1147512 w 1878869"/>
                <a:gd name="connsiteY411" fmla="*/ 296528 h 2359692"/>
                <a:gd name="connsiteX412" fmla="*/ 1133506 w 1878869"/>
                <a:gd name="connsiteY412" fmla="*/ 269394 h 2359692"/>
                <a:gd name="connsiteX413" fmla="*/ 1120936 w 1878869"/>
                <a:gd name="connsiteY413" fmla="*/ 265284 h 2359692"/>
                <a:gd name="connsiteX414" fmla="*/ 1111160 w 1878869"/>
                <a:gd name="connsiteY414" fmla="*/ 269155 h 2359692"/>
                <a:gd name="connsiteX415" fmla="*/ 1095837 w 1878869"/>
                <a:gd name="connsiteY415" fmla="*/ 277973 h 2359692"/>
                <a:gd name="connsiteX416" fmla="*/ 1092525 w 1878869"/>
                <a:gd name="connsiteY416" fmla="*/ 278013 h 2359692"/>
                <a:gd name="connsiteX417" fmla="*/ 1074368 w 1878869"/>
                <a:gd name="connsiteY417" fmla="*/ 277295 h 2359692"/>
                <a:gd name="connsiteX418" fmla="*/ 1076883 w 1878869"/>
                <a:gd name="connsiteY418" fmla="*/ 260296 h 2359692"/>
                <a:gd name="connsiteX419" fmla="*/ 1071615 w 1878869"/>
                <a:gd name="connsiteY419" fmla="*/ 251118 h 2359692"/>
                <a:gd name="connsiteX420" fmla="*/ 1037657 w 1878869"/>
                <a:gd name="connsiteY420" fmla="*/ 223664 h 2359692"/>
                <a:gd name="connsiteX421" fmla="*/ 1020418 w 1878869"/>
                <a:gd name="connsiteY421" fmla="*/ 210257 h 2359692"/>
                <a:gd name="connsiteX422" fmla="*/ 926685 w 1878869"/>
                <a:gd name="connsiteY422" fmla="*/ 147967 h 2359692"/>
                <a:gd name="connsiteX423" fmla="*/ 895280 w 1878869"/>
                <a:gd name="connsiteY423" fmla="*/ 152596 h 2359692"/>
                <a:gd name="connsiteX424" fmla="*/ 878202 w 1878869"/>
                <a:gd name="connsiteY424" fmla="*/ 167280 h 2359692"/>
                <a:gd name="connsiteX425" fmla="*/ 839734 w 1878869"/>
                <a:gd name="connsiteY425" fmla="*/ 167121 h 2359692"/>
                <a:gd name="connsiteX426" fmla="*/ 791251 w 1878869"/>
                <a:gd name="connsiteY426" fmla="*/ 159419 h 2359692"/>
                <a:gd name="connsiteX427" fmla="*/ 764835 w 1878869"/>
                <a:gd name="connsiteY427" fmla="*/ 161454 h 2359692"/>
                <a:gd name="connsiteX428" fmla="*/ 747237 w 1878869"/>
                <a:gd name="connsiteY428" fmla="*/ 166921 h 2359692"/>
                <a:gd name="connsiteX429" fmla="*/ 679960 w 1878869"/>
                <a:gd name="connsiteY429" fmla="*/ 183242 h 2359692"/>
                <a:gd name="connsiteX430" fmla="*/ 622817 w 1878869"/>
                <a:gd name="connsiteY430" fmla="*/ 172508 h 2359692"/>
                <a:gd name="connsiteX431" fmla="*/ 607295 w 1878869"/>
                <a:gd name="connsiteY431" fmla="*/ 154630 h 2359692"/>
                <a:gd name="connsiteX432" fmla="*/ 593807 w 1878869"/>
                <a:gd name="connsiteY432" fmla="*/ 143218 h 2359692"/>
                <a:gd name="connsiteX433" fmla="*/ 577287 w 1878869"/>
                <a:gd name="connsiteY433" fmla="*/ 142181 h 2359692"/>
                <a:gd name="connsiteX434" fmla="*/ 541174 w 1878869"/>
                <a:gd name="connsiteY434" fmla="*/ 154750 h 2359692"/>
                <a:gd name="connsiteX435" fmla="*/ 530440 w 1878869"/>
                <a:gd name="connsiteY435" fmla="*/ 159140 h 2359692"/>
                <a:gd name="connsiteX436" fmla="*/ 450912 w 1878869"/>
                <a:gd name="connsiteY436" fmla="*/ 170512 h 2359692"/>
                <a:gd name="connsiteX437" fmla="*/ 441175 w 1878869"/>
                <a:gd name="connsiteY437" fmla="*/ 181925 h 2359692"/>
                <a:gd name="connsiteX438" fmla="*/ 412524 w 1878869"/>
                <a:gd name="connsiteY438" fmla="*/ 213409 h 2359692"/>
                <a:gd name="connsiteX439" fmla="*/ 378527 w 1878869"/>
                <a:gd name="connsiteY439" fmla="*/ 217240 h 2359692"/>
                <a:gd name="connsiteX440" fmla="*/ 366316 w 1878869"/>
                <a:gd name="connsiteY440" fmla="*/ 221709 h 2359692"/>
                <a:gd name="connsiteX441" fmla="*/ 355422 w 1878869"/>
                <a:gd name="connsiteY441" fmla="*/ 250719 h 2359692"/>
                <a:gd name="connsiteX442" fmla="*/ 351432 w 1878869"/>
                <a:gd name="connsiteY442" fmla="*/ 261293 h 2359692"/>
                <a:gd name="connsiteX443" fmla="*/ 315997 w 1878869"/>
                <a:gd name="connsiteY443" fmla="*/ 271509 h 2359692"/>
                <a:gd name="connsiteX444" fmla="*/ 299637 w 1878869"/>
                <a:gd name="connsiteY444" fmla="*/ 273743 h 2359692"/>
                <a:gd name="connsiteX445" fmla="*/ 274378 w 1878869"/>
                <a:gd name="connsiteY445" fmla="*/ 300678 h 2359692"/>
                <a:gd name="connsiteX446" fmla="*/ 254705 w 1878869"/>
                <a:gd name="connsiteY446" fmla="*/ 337270 h 2359692"/>
                <a:gd name="connsiteX447" fmla="*/ 216517 w 1878869"/>
                <a:gd name="connsiteY447" fmla="*/ 375338 h 2359692"/>
                <a:gd name="connsiteX448" fmla="*/ 187786 w 1878869"/>
                <a:gd name="connsiteY448" fmla="*/ 402752 h 2359692"/>
                <a:gd name="connsiteX449" fmla="*/ 140101 w 1878869"/>
                <a:gd name="connsiteY449" fmla="*/ 421667 h 2359692"/>
                <a:gd name="connsiteX450" fmla="*/ 159375 w 1878869"/>
                <a:gd name="connsiteY450" fmla="*/ 391898 h 2359692"/>
                <a:gd name="connsiteX451" fmla="*/ 158537 w 1878869"/>
                <a:gd name="connsiteY451" fmla="*/ 369073 h 2359692"/>
                <a:gd name="connsiteX452" fmla="*/ 145010 w 1878869"/>
                <a:gd name="connsiteY452" fmla="*/ 365522 h 2359692"/>
                <a:gd name="connsiteX453" fmla="*/ 115880 w 1878869"/>
                <a:gd name="connsiteY453" fmla="*/ 350518 h 2359692"/>
                <a:gd name="connsiteX454" fmla="*/ 114643 w 1878869"/>
                <a:gd name="connsiteY454" fmla="*/ 348683 h 2359692"/>
                <a:gd name="connsiteX455" fmla="*/ 119232 w 1878869"/>
                <a:gd name="connsiteY455" fmla="*/ 298125 h 2359692"/>
                <a:gd name="connsiteX456" fmla="*/ 161091 w 1878869"/>
                <a:gd name="connsiteY456" fmla="*/ 274462 h 2359692"/>
                <a:gd name="connsiteX457" fmla="*/ 165042 w 1878869"/>
                <a:gd name="connsiteY457" fmla="*/ 272986 h 2359692"/>
                <a:gd name="connsiteX458" fmla="*/ 183876 w 1878869"/>
                <a:gd name="connsiteY458" fmla="*/ 223185 h 2359692"/>
                <a:gd name="connsiteX459" fmla="*/ 201833 w 1878869"/>
                <a:gd name="connsiteY459" fmla="*/ 188190 h 2359692"/>
                <a:gd name="connsiteX460" fmla="*/ 239542 w 1878869"/>
                <a:gd name="connsiteY460" fmla="*/ 170034 h 2359692"/>
                <a:gd name="connsiteX461" fmla="*/ 247881 w 1878869"/>
                <a:gd name="connsiteY461" fmla="*/ 157304 h 2359692"/>
                <a:gd name="connsiteX462" fmla="*/ 248400 w 1878869"/>
                <a:gd name="connsiteY462" fmla="*/ 140784 h 2359692"/>
                <a:gd name="connsiteX463" fmla="*/ 241656 w 1878869"/>
                <a:gd name="connsiteY463" fmla="*/ 111734 h 2359692"/>
                <a:gd name="connsiteX464" fmla="*/ 215081 w 1878869"/>
                <a:gd name="connsiteY464" fmla="*/ 93379 h 2359692"/>
                <a:gd name="connsiteX465" fmla="*/ 252470 w 1878869"/>
                <a:gd name="connsiteY465" fmla="*/ 79771 h 2359692"/>
                <a:gd name="connsiteX466" fmla="*/ 415717 w 1878869"/>
                <a:gd name="connsiteY466" fmla="*/ 30450 h 2359692"/>
                <a:gd name="connsiteX467" fmla="*/ 562563 w 1878869"/>
                <a:gd name="connsiteY467" fmla="*/ 7226 h 2359692"/>
                <a:gd name="connsiteX468" fmla="*/ 691048 w 1878869"/>
                <a:gd name="connsiteY468" fmla="*/ 24 h 2359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</a:cxnLst>
              <a:rect l="l" t="t" r="r" b="b"/>
              <a:pathLst>
                <a:path w="1878869" h="2359692">
                  <a:moveTo>
                    <a:pt x="848114" y="1699384"/>
                  </a:moveTo>
                  <a:cubicBezTo>
                    <a:pt x="855656" y="1697589"/>
                    <a:pt x="861801" y="1700582"/>
                    <a:pt x="868186" y="1703335"/>
                  </a:cubicBezTo>
                  <a:cubicBezTo>
                    <a:pt x="869183" y="1703774"/>
                    <a:pt x="870859" y="1704692"/>
                    <a:pt x="870779" y="1705131"/>
                  </a:cubicBezTo>
                  <a:cubicBezTo>
                    <a:pt x="867946" y="1723287"/>
                    <a:pt x="886302" y="1721132"/>
                    <a:pt x="893804" y="1729272"/>
                  </a:cubicBezTo>
                  <a:cubicBezTo>
                    <a:pt x="894083" y="1729592"/>
                    <a:pt x="894123" y="1729951"/>
                    <a:pt x="894722" y="1731268"/>
                  </a:cubicBezTo>
                  <a:cubicBezTo>
                    <a:pt x="865033" y="1739129"/>
                    <a:pt x="836383" y="1739448"/>
                    <a:pt x="808170" y="1726639"/>
                  </a:cubicBezTo>
                  <a:cubicBezTo>
                    <a:pt x="802424" y="1724045"/>
                    <a:pt x="800828" y="1721132"/>
                    <a:pt x="800988" y="1715067"/>
                  </a:cubicBezTo>
                  <a:cubicBezTo>
                    <a:pt x="801227" y="1708123"/>
                    <a:pt x="805337" y="1707924"/>
                    <a:pt x="810286" y="1707046"/>
                  </a:cubicBezTo>
                  <a:cubicBezTo>
                    <a:pt x="822935" y="1704771"/>
                    <a:pt x="835584" y="1702337"/>
                    <a:pt x="848114" y="1699384"/>
                  </a:cubicBezTo>
                  <a:close/>
                  <a:moveTo>
                    <a:pt x="626249" y="1653335"/>
                  </a:moveTo>
                  <a:cubicBezTo>
                    <a:pt x="654102" y="1660039"/>
                    <a:pt x="681515" y="1668059"/>
                    <a:pt x="708890" y="1676319"/>
                  </a:cubicBezTo>
                  <a:cubicBezTo>
                    <a:pt x="717908" y="1679033"/>
                    <a:pt x="727764" y="1679951"/>
                    <a:pt x="737262" y="1679911"/>
                  </a:cubicBezTo>
                  <a:cubicBezTo>
                    <a:pt x="753183" y="1679831"/>
                    <a:pt x="765912" y="1688171"/>
                    <a:pt x="779679" y="1693838"/>
                  </a:cubicBezTo>
                  <a:cubicBezTo>
                    <a:pt x="782233" y="1694875"/>
                    <a:pt x="784787" y="1696790"/>
                    <a:pt x="782752" y="1699623"/>
                  </a:cubicBezTo>
                  <a:cubicBezTo>
                    <a:pt x="779719" y="1703853"/>
                    <a:pt x="779839" y="1710877"/>
                    <a:pt x="772935" y="1711874"/>
                  </a:cubicBezTo>
                  <a:cubicBezTo>
                    <a:pt x="762401" y="1713430"/>
                    <a:pt x="751826" y="1714707"/>
                    <a:pt x="741252" y="1716264"/>
                  </a:cubicBezTo>
                  <a:cubicBezTo>
                    <a:pt x="737062" y="1716862"/>
                    <a:pt x="734428" y="1714348"/>
                    <a:pt x="731356" y="1712393"/>
                  </a:cubicBezTo>
                  <a:cubicBezTo>
                    <a:pt x="716551" y="1702936"/>
                    <a:pt x="702625" y="1692401"/>
                    <a:pt x="687022" y="1683821"/>
                  </a:cubicBezTo>
                  <a:cubicBezTo>
                    <a:pt x="659728" y="1668818"/>
                    <a:pt x="630040" y="1665585"/>
                    <a:pt x="598077" y="1660318"/>
                  </a:cubicBezTo>
                  <a:cubicBezTo>
                    <a:pt x="608132" y="1654372"/>
                    <a:pt x="615555" y="1650781"/>
                    <a:pt x="626249" y="1653335"/>
                  </a:cubicBezTo>
                  <a:close/>
                  <a:moveTo>
                    <a:pt x="976644" y="1025170"/>
                  </a:moveTo>
                  <a:cubicBezTo>
                    <a:pt x="999469" y="1046718"/>
                    <a:pt x="1024568" y="1065273"/>
                    <a:pt x="1048151" y="1085664"/>
                  </a:cubicBezTo>
                  <a:cubicBezTo>
                    <a:pt x="1049269" y="1086622"/>
                    <a:pt x="1050705" y="1087420"/>
                    <a:pt x="1051384" y="1088657"/>
                  </a:cubicBezTo>
                  <a:cubicBezTo>
                    <a:pt x="1054257" y="1094004"/>
                    <a:pt x="1060202" y="1099591"/>
                    <a:pt x="1057848" y="1105177"/>
                  </a:cubicBezTo>
                  <a:cubicBezTo>
                    <a:pt x="1056053" y="1109447"/>
                    <a:pt x="1048471" y="1106095"/>
                    <a:pt x="1043562" y="1107013"/>
                  </a:cubicBezTo>
                  <a:cubicBezTo>
                    <a:pt x="1021336" y="1111163"/>
                    <a:pt x="1004856" y="1103501"/>
                    <a:pt x="992526" y="1084387"/>
                  </a:cubicBezTo>
                  <a:cubicBezTo>
                    <a:pt x="987218" y="1076207"/>
                    <a:pt x="979916" y="1069543"/>
                    <a:pt x="976085" y="1059966"/>
                  </a:cubicBezTo>
                  <a:cubicBezTo>
                    <a:pt x="970139" y="1045242"/>
                    <a:pt x="969581" y="1041052"/>
                    <a:pt x="976644" y="1025170"/>
                  </a:cubicBezTo>
                  <a:close/>
                  <a:moveTo>
                    <a:pt x="656018" y="705342"/>
                  </a:moveTo>
                  <a:cubicBezTo>
                    <a:pt x="657854" y="704185"/>
                    <a:pt x="659171" y="704903"/>
                    <a:pt x="660168" y="706579"/>
                  </a:cubicBezTo>
                  <a:cubicBezTo>
                    <a:pt x="659450" y="707218"/>
                    <a:pt x="658771" y="707816"/>
                    <a:pt x="658053" y="708455"/>
                  </a:cubicBezTo>
                  <a:cubicBezTo>
                    <a:pt x="657375" y="707417"/>
                    <a:pt x="656696" y="706380"/>
                    <a:pt x="656018" y="705342"/>
                  </a:cubicBezTo>
                  <a:close/>
                  <a:moveTo>
                    <a:pt x="637621" y="632677"/>
                  </a:moveTo>
                  <a:cubicBezTo>
                    <a:pt x="670861" y="638903"/>
                    <a:pt x="697717" y="659293"/>
                    <a:pt x="727724" y="672581"/>
                  </a:cubicBezTo>
                  <a:cubicBezTo>
                    <a:pt x="743207" y="679444"/>
                    <a:pt x="753422" y="689740"/>
                    <a:pt x="758091" y="705821"/>
                  </a:cubicBezTo>
                  <a:cubicBezTo>
                    <a:pt x="762680" y="721663"/>
                    <a:pt x="773933" y="731958"/>
                    <a:pt x="788897" y="736387"/>
                  </a:cubicBezTo>
                  <a:cubicBezTo>
                    <a:pt x="811682" y="743131"/>
                    <a:pt x="823015" y="760010"/>
                    <a:pt x="832711" y="779443"/>
                  </a:cubicBezTo>
                  <a:cubicBezTo>
                    <a:pt x="834667" y="783354"/>
                    <a:pt x="833909" y="785548"/>
                    <a:pt x="831155" y="787943"/>
                  </a:cubicBezTo>
                  <a:cubicBezTo>
                    <a:pt x="819503" y="798118"/>
                    <a:pt x="813957" y="811327"/>
                    <a:pt x="812440" y="826370"/>
                  </a:cubicBezTo>
                  <a:cubicBezTo>
                    <a:pt x="811922" y="831558"/>
                    <a:pt x="809248" y="834071"/>
                    <a:pt x="804260" y="835229"/>
                  </a:cubicBezTo>
                  <a:cubicBezTo>
                    <a:pt x="793366" y="837743"/>
                    <a:pt x="783430" y="838461"/>
                    <a:pt x="772297" y="833314"/>
                  </a:cubicBezTo>
                  <a:cubicBezTo>
                    <a:pt x="747676" y="821981"/>
                    <a:pt x="721539" y="814758"/>
                    <a:pt x="691492" y="811286"/>
                  </a:cubicBezTo>
                  <a:cubicBezTo>
                    <a:pt x="695322" y="808294"/>
                    <a:pt x="696559" y="806897"/>
                    <a:pt x="698116" y="806179"/>
                  </a:cubicBezTo>
                  <a:cubicBezTo>
                    <a:pt x="723295" y="794846"/>
                    <a:pt x="728881" y="773777"/>
                    <a:pt x="727565" y="748718"/>
                  </a:cubicBezTo>
                  <a:cubicBezTo>
                    <a:pt x="727046" y="738821"/>
                    <a:pt x="711124" y="716236"/>
                    <a:pt x="701388" y="713363"/>
                  </a:cubicBezTo>
                  <a:cubicBezTo>
                    <a:pt x="682074" y="707737"/>
                    <a:pt x="662641" y="702589"/>
                    <a:pt x="644285" y="693890"/>
                  </a:cubicBezTo>
                  <a:cubicBezTo>
                    <a:pt x="626409" y="685430"/>
                    <a:pt x="619585" y="667314"/>
                    <a:pt x="607175" y="654145"/>
                  </a:cubicBezTo>
                  <a:cubicBezTo>
                    <a:pt x="606576" y="653507"/>
                    <a:pt x="606616" y="651991"/>
                    <a:pt x="606855" y="650993"/>
                  </a:cubicBezTo>
                  <a:cubicBezTo>
                    <a:pt x="608771" y="643252"/>
                    <a:pt x="629601" y="631161"/>
                    <a:pt x="637621" y="632677"/>
                  </a:cubicBezTo>
                  <a:close/>
                  <a:moveTo>
                    <a:pt x="1144399" y="569070"/>
                  </a:moveTo>
                  <a:cubicBezTo>
                    <a:pt x="1154216" y="568073"/>
                    <a:pt x="1161998" y="578408"/>
                    <a:pt x="1169739" y="584792"/>
                  </a:cubicBezTo>
                  <a:cubicBezTo>
                    <a:pt x="1174966" y="589062"/>
                    <a:pt x="1169140" y="594808"/>
                    <a:pt x="1168422" y="599916"/>
                  </a:cubicBezTo>
                  <a:cubicBezTo>
                    <a:pt x="1164870" y="624616"/>
                    <a:pt x="1151463" y="643770"/>
                    <a:pt x="1134344" y="661008"/>
                  </a:cubicBezTo>
                  <a:cubicBezTo>
                    <a:pt x="1129955" y="665438"/>
                    <a:pt x="1127121" y="666435"/>
                    <a:pt x="1120537" y="664320"/>
                  </a:cubicBezTo>
                  <a:cubicBezTo>
                    <a:pt x="1091567" y="655103"/>
                    <a:pt x="1090490" y="630921"/>
                    <a:pt x="1087936" y="606660"/>
                  </a:cubicBezTo>
                  <a:cubicBezTo>
                    <a:pt x="1086460" y="601392"/>
                    <a:pt x="1089333" y="599158"/>
                    <a:pt x="1094600" y="598240"/>
                  </a:cubicBezTo>
                  <a:cubicBezTo>
                    <a:pt x="1101862" y="596963"/>
                    <a:pt x="1107249" y="592933"/>
                    <a:pt x="1110681" y="586309"/>
                  </a:cubicBezTo>
                  <a:cubicBezTo>
                    <a:pt x="1117784" y="572701"/>
                    <a:pt x="1131990" y="570307"/>
                    <a:pt x="1144399" y="569070"/>
                  </a:cubicBezTo>
                  <a:close/>
                  <a:moveTo>
                    <a:pt x="2514" y="557698"/>
                  </a:moveTo>
                  <a:cubicBezTo>
                    <a:pt x="2075" y="558217"/>
                    <a:pt x="1596" y="558736"/>
                    <a:pt x="1117" y="559295"/>
                  </a:cubicBezTo>
                  <a:cubicBezTo>
                    <a:pt x="758" y="558815"/>
                    <a:pt x="359" y="558337"/>
                    <a:pt x="0" y="557858"/>
                  </a:cubicBezTo>
                  <a:cubicBezTo>
                    <a:pt x="838" y="557818"/>
                    <a:pt x="1676" y="557778"/>
                    <a:pt x="2514" y="557698"/>
                  </a:cubicBezTo>
                  <a:close/>
                  <a:moveTo>
                    <a:pt x="1302583" y="552430"/>
                  </a:moveTo>
                  <a:cubicBezTo>
                    <a:pt x="1305531" y="551034"/>
                    <a:pt x="1308564" y="550854"/>
                    <a:pt x="1311637" y="554585"/>
                  </a:cubicBezTo>
                  <a:cubicBezTo>
                    <a:pt x="1333464" y="581081"/>
                    <a:pt x="1365826" y="588424"/>
                    <a:pt x="1394916" y="601791"/>
                  </a:cubicBezTo>
                  <a:cubicBezTo>
                    <a:pt x="1405570" y="606700"/>
                    <a:pt x="1416863" y="610131"/>
                    <a:pt x="1426799" y="616715"/>
                  </a:cubicBezTo>
                  <a:cubicBezTo>
                    <a:pt x="1437613" y="623898"/>
                    <a:pt x="1441443" y="632558"/>
                    <a:pt x="1438051" y="645526"/>
                  </a:cubicBezTo>
                  <a:cubicBezTo>
                    <a:pt x="1436735" y="650554"/>
                    <a:pt x="1435538" y="655542"/>
                    <a:pt x="1436136" y="660729"/>
                  </a:cubicBezTo>
                  <a:cubicBezTo>
                    <a:pt x="1437094" y="669309"/>
                    <a:pt x="1433901" y="670625"/>
                    <a:pt x="1425961" y="668231"/>
                  </a:cubicBezTo>
                  <a:cubicBezTo>
                    <a:pt x="1405011" y="661926"/>
                    <a:pt x="1387055" y="649197"/>
                    <a:pt x="1366663" y="641735"/>
                  </a:cubicBezTo>
                  <a:cubicBezTo>
                    <a:pt x="1365985" y="641496"/>
                    <a:pt x="1365347" y="640937"/>
                    <a:pt x="1364669" y="640817"/>
                  </a:cubicBezTo>
                  <a:cubicBezTo>
                    <a:pt x="1359641" y="640019"/>
                    <a:pt x="1353136" y="632956"/>
                    <a:pt x="1350263" y="638702"/>
                  </a:cubicBezTo>
                  <a:cubicBezTo>
                    <a:pt x="1347670" y="643930"/>
                    <a:pt x="1349385" y="652429"/>
                    <a:pt x="1355411" y="657657"/>
                  </a:cubicBezTo>
                  <a:cubicBezTo>
                    <a:pt x="1361795" y="663203"/>
                    <a:pt x="1367821" y="669189"/>
                    <a:pt x="1374525" y="674336"/>
                  </a:cubicBezTo>
                  <a:cubicBezTo>
                    <a:pt x="1381428" y="679684"/>
                    <a:pt x="1383942" y="687026"/>
                    <a:pt x="1386935" y="695326"/>
                  </a:cubicBezTo>
                  <a:cubicBezTo>
                    <a:pt x="1377038" y="695605"/>
                    <a:pt x="1369617" y="693490"/>
                    <a:pt x="1361636" y="688223"/>
                  </a:cubicBezTo>
                  <a:cubicBezTo>
                    <a:pt x="1342881" y="675813"/>
                    <a:pt x="1332746" y="658974"/>
                    <a:pt x="1328915" y="637346"/>
                  </a:cubicBezTo>
                  <a:cubicBezTo>
                    <a:pt x="1325683" y="618910"/>
                    <a:pt x="1317542" y="602590"/>
                    <a:pt x="1306130" y="587785"/>
                  </a:cubicBezTo>
                  <a:cubicBezTo>
                    <a:pt x="1301182" y="581361"/>
                    <a:pt x="1296832" y="574497"/>
                    <a:pt x="1294438" y="566676"/>
                  </a:cubicBezTo>
                  <a:cubicBezTo>
                    <a:pt x="1293520" y="563763"/>
                    <a:pt x="1288213" y="560012"/>
                    <a:pt x="1294039" y="557578"/>
                  </a:cubicBezTo>
                  <a:cubicBezTo>
                    <a:pt x="1296772" y="556441"/>
                    <a:pt x="1299635" y="553827"/>
                    <a:pt x="1302583" y="552430"/>
                  </a:cubicBezTo>
                  <a:close/>
                  <a:moveTo>
                    <a:pt x="1665263" y="505903"/>
                  </a:moveTo>
                  <a:cubicBezTo>
                    <a:pt x="1675319" y="520548"/>
                    <a:pt x="1684896" y="534195"/>
                    <a:pt x="1694114" y="548041"/>
                  </a:cubicBezTo>
                  <a:cubicBezTo>
                    <a:pt x="1736252" y="611289"/>
                    <a:pt x="1769492" y="679205"/>
                    <a:pt x="1797983" y="749396"/>
                  </a:cubicBezTo>
                  <a:cubicBezTo>
                    <a:pt x="1817017" y="796322"/>
                    <a:pt x="1831941" y="844726"/>
                    <a:pt x="1844112" y="893927"/>
                  </a:cubicBezTo>
                  <a:cubicBezTo>
                    <a:pt x="1872564" y="1008929"/>
                    <a:pt x="1883298" y="1125648"/>
                    <a:pt x="1877232" y="1243883"/>
                  </a:cubicBezTo>
                  <a:cubicBezTo>
                    <a:pt x="1876275" y="1262597"/>
                    <a:pt x="1873880" y="1281232"/>
                    <a:pt x="1872803" y="1299947"/>
                  </a:cubicBezTo>
                  <a:cubicBezTo>
                    <a:pt x="1872444" y="1306611"/>
                    <a:pt x="1869650" y="1310083"/>
                    <a:pt x="1863705" y="1311839"/>
                  </a:cubicBezTo>
                  <a:cubicBezTo>
                    <a:pt x="1851773" y="1315270"/>
                    <a:pt x="1843912" y="1322852"/>
                    <a:pt x="1837727" y="1333706"/>
                  </a:cubicBezTo>
                  <a:cubicBezTo>
                    <a:pt x="1828270" y="1350266"/>
                    <a:pt x="1817097" y="1365869"/>
                    <a:pt x="1807082" y="1382109"/>
                  </a:cubicBezTo>
                  <a:cubicBezTo>
                    <a:pt x="1803889" y="1387297"/>
                    <a:pt x="1800457" y="1389132"/>
                    <a:pt x="1794472" y="1387616"/>
                  </a:cubicBezTo>
                  <a:cubicBezTo>
                    <a:pt x="1783817" y="1384862"/>
                    <a:pt x="1773044" y="1382548"/>
                    <a:pt x="1762269" y="1380234"/>
                  </a:cubicBezTo>
                  <a:cubicBezTo>
                    <a:pt x="1759237" y="1379595"/>
                    <a:pt x="1756842" y="1378238"/>
                    <a:pt x="1754808" y="1375964"/>
                  </a:cubicBezTo>
                  <a:cubicBezTo>
                    <a:pt x="1736492" y="1355573"/>
                    <a:pt x="1716979" y="1336659"/>
                    <a:pt x="1705446" y="1310522"/>
                  </a:cubicBezTo>
                  <a:cubicBezTo>
                    <a:pt x="1691002" y="1277801"/>
                    <a:pt x="1677673" y="1244840"/>
                    <a:pt x="1668974" y="1210204"/>
                  </a:cubicBezTo>
                  <a:cubicBezTo>
                    <a:pt x="1663069" y="1186740"/>
                    <a:pt x="1659797" y="1162519"/>
                    <a:pt x="1658879" y="1138537"/>
                  </a:cubicBezTo>
                  <a:cubicBezTo>
                    <a:pt x="1657442" y="1099990"/>
                    <a:pt x="1656804" y="1061243"/>
                    <a:pt x="1660475" y="1022736"/>
                  </a:cubicBezTo>
                  <a:cubicBezTo>
                    <a:pt x="1661752" y="1009209"/>
                    <a:pt x="1655567" y="998355"/>
                    <a:pt x="1650459" y="987262"/>
                  </a:cubicBezTo>
                  <a:cubicBezTo>
                    <a:pt x="1640124" y="964876"/>
                    <a:pt x="1631066" y="941971"/>
                    <a:pt x="1624482" y="918348"/>
                  </a:cubicBezTo>
                  <a:cubicBezTo>
                    <a:pt x="1620931" y="905619"/>
                    <a:pt x="1626317" y="892011"/>
                    <a:pt x="1632981" y="881836"/>
                  </a:cubicBezTo>
                  <a:cubicBezTo>
                    <a:pt x="1643795" y="865196"/>
                    <a:pt x="1646588" y="848556"/>
                    <a:pt x="1643077" y="829721"/>
                  </a:cubicBezTo>
                  <a:cubicBezTo>
                    <a:pt x="1641680" y="822180"/>
                    <a:pt x="1642199" y="814359"/>
                    <a:pt x="1645272" y="806937"/>
                  </a:cubicBezTo>
                  <a:cubicBezTo>
                    <a:pt x="1650260" y="794846"/>
                    <a:pt x="1648305" y="782236"/>
                    <a:pt x="1647387" y="769906"/>
                  </a:cubicBezTo>
                  <a:cubicBezTo>
                    <a:pt x="1645551" y="745605"/>
                    <a:pt x="1647227" y="721463"/>
                    <a:pt x="1649222" y="697242"/>
                  </a:cubicBezTo>
                  <a:cubicBezTo>
                    <a:pt x="1649701" y="691416"/>
                    <a:pt x="1650858" y="689141"/>
                    <a:pt x="1657522" y="689062"/>
                  </a:cubicBezTo>
                  <a:cubicBezTo>
                    <a:pt x="1666820" y="688981"/>
                    <a:pt x="1675479" y="690937"/>
                    <a:pt x="1683819" y="694169"/>
                  </a:cubicBezTo>
                  <a:cubicBezTo>
                    <a:pt x="1689765" y="696484"/>
                    <a:pt x="1691640" y="693970"/>
                    <a:pt x="1691480" y="689261"/>
                  </a:cubicBezTo>
                  <a:cubicBezTo>
                    <a:pt x="1691002" y="673499"/>
                    <a:pt x="1692398" y="657138"/>
                    <a:pt x="1688368" y="642254"/>
                  </a:cubicBezTo>
                  <a:cubicBezTo>
                    <a:pt x="1685534" y="631800"/>
                    <a:pt x="1675240" y="623340"/>
                    <a:pt x="1668017" y="614162"/>
                  </a:cubicBezTo>
                  <a:cubicBezTo>
                    <a:pt x="1661073" y="605503"/>
                    <a:pt x="1655168" y="596325"/>
                    <a:pt x="1649821" y="586669"/>
                  </a:cubicBezTo>
                  <a:cubicBezTo>
                    <a:pt x="1664266" y="583237"/>
                    <a:pt x="1673484" y="567914"/>
                    <a:pt x="1669653" y="553708"/>
                  </a:cubicBezTo>
                  <a:cubicBezTo>
                    <a:pt x="1665583" y="538585"/>
                    <a:pt x="1659637" y="523740"/>
                    <a:pt x="1665263" y="505903"/>
                  </a:cubicBezTo>
                  <a:close/>
                  <a:moveTo>
                    <a:pt x="252470" y="456128"/>
                  </a:moveTo>
                  <a:cubicBezTo>
                    <a:pt x="262456" y="456642"/>
                    <a:pt x="272422" y="459415"/>
                    <a:pt x="282119" y="464403"/>
                  </a:cubicBezTo>
                  <a:cubicBezTo>
                    <a:pt x="285631" y="466198"/>
                    <a:pt x="285989" y="469351"/>
                    <a:pt x="286748" y="472583"/>
                  </a:cubicBezTo>
                  <a:cubicBezTo>
                    <a:pt x="291297" y="492256"/>
                    <a:pt x="297003" y="511769"/>
                    <a:pt x="295048" y="532359"/>
                  </a:cubicBezTo>
                  <a:cubicBezTo>
                    <a:pt x="294409" y="538943"/>
                    <a:pt x="295925" y="544649"/>
                    <a:pt x="300555" y="549558"/>
                  </a:cubicBezTo>
                  <a:cubicBezTo>
                    <a:pt x="310929" y="560651"/>
                    <a:pt x="316157" y="575296"/>
                    <a:pt x="327888" y="585989"/>
                  </a:cubicBezTo>
                  <a:cubicBezTo>
                    <a:pt x="343052" y="599836"/>
                    <a:pt x="358894" y="612885"/>
                    <a:pt x="374695" y="625854"/>
                  </a:cubicBezTo>
                  <a:cubicBezTo>
                    <a:pt x="402987" y="649117"/>
                    <a:pt x="432636" y="670745"/>
                    <a:pt x="461367" y="693530"/>
                  </a:cubicBezTo>
                  <a:cubicBezTo>
                    <a:pt x="468988" y="699556"/>
                    <a:pt x="470904" y="697401"/>
                    <a:pt x="471742" y="689101"/>
                  </a:cubicBezTo>
                  <a:cubicBezTo>
                    <a:pt x="472380" y="682557"/>
                    <a:pt x="473497" y="676013"/>
                    <a:pt x="474973" y="669628"/>
                  </a:cubicBezTo>
                  <a:cubicBezTo>
                    <a:pt x="475811" y="665996"/>
                    <a:pt x="474295" y="663962"/>
                    <a:pt x="471941" y="662086"/>
                  </a:cubicBezTo>
                  <a:cubicBezTo>
                    <a:pt x="467950" y="658814"/>
                    <a:pt x="464160" y="655143"/>
                    <a:pt x="459730" y="652669"/>
                  </a:cubicBezTo>
                  <a:cubicBezTo>
                    <a:pt x="446682" y="645327"/>
                    <a:pt x="440856" y="634154"/>
                    <a:pt x="440218" y="619509"/>
                  </a:cubicBezTo>
                  <a:cubicBezTo>
                    <a:pt x="439738" y="608655"/>
                    <a:pt x="430002" y="604505"/>
                    <a:pt x="423139" y="599158"/>
                  </a:cubicBezTo>
                  <a:cubicBezTo>
                    <a:pt x="414878" y="592694"/>
                    <a:pt x="416595" y="589781"/>
                    <a:pt x="422979" y="582718"/>
                  </a:cubicBezTo>
                  <a:cubicBezTo>
                    <a:pt x="434631" y="569829"/>
                    <a:pt x="449675" y="574857"/>
                    <a:pt x="463162" y="572223"/>
                  </a:cubicBezTo>
                  <a:cubicBezTo>
                    <a:pt x="466833" y="571505"/>
                    <a:pt x="468430" y="575695"/>
                    <a:pt x="470066" y="578527"/>
                  </a:cubicBezTo>
                  <a:cubicBezTo>
                    <a:pt x="479123" y="594369"/>
                    <a:pt x="489459" y="608815"/>
                    <a:pt x="507934" y="614880"/>
                  </a:cubicBezTo>
                  <a:cubicBezTo>
                    <a:pt x="511685" y="616117"/>
                    <a:pt x="512842" y="619509"/>
                    <a:pt x="514399" y="623060"/>
                  </a:cubicBezTo>
                  <a:cubicBezTo>
                    <a:pt x="522938" y="642573"/>
                    <a:pt x="526849" y="662884"/>
                    <a:pt x="524375" y="683914"/>
                  </a:cubicBezTo>
                  <a:cubicBezTo>
                    <a:pt x="522818" y="697082"/>
                    <a:pt x="529961" y="703307"/>
                    <a:pt x="539498" y="709053"/>
                  </a:cubicBezTo>
                  <a:cubicBezTo>
                    <a:pt x="542092" y="710609"/>
                    <a:pt x="544167" y="711128"/>
                    <a:pt x="546362" y="708973"/>
                  </a:cubicBezTo>
                  <a:cubicBezTo>
                    <a:pt x="554183" y="701192"/>
                    <a:pt x="565396" y="696164"/>
                    <a:pt x="565675" y="682517"/>
                  </a:cubicBezTo>
                  <a:cubicBezTo>
                    <a:pt x="565795" y="676013"/>
                    <a:pt x="568588" y="669548"/>
                    <a:pt x="569107" y="663004"/>
                  </a:cubicBezTo>
                  <a:cubicBezTo>
                    <a:pt x="569745" y="655183"/>
                    <a:pt x="573775" y="653906"/>
                    <a:pt x="580719" y="653786"/>
                  </a:cubicBezTo>
                  <a:cubicBezTo>
                    <a:pt x="589178" y="653627"/>
                    <a:pt x="588380" y="659652"/>
                    <a:pt x="588420" y="664201"/>
                  </a:cubicBezTo>
                  <a:cubicBezTo>
                    <a:pt x="588580" y="677928"/>
                    <a:pt x="591492" y="691216"/>
                    <a:pt x="593967" y="704584"/>
                  </a:cubicBezTo>
                  <a:cubicBezTo>
                    <a:pt x="594845" y="709292"/>
                    <a:pt x="596800" y="711766"/>
                    <a:pt x="601828" y="713602"/>
                  </a:cubicBezTo>
                  <a:cubicBezTo>
                    <a:pt x="617270" y="719308"/>
                    <a:pt x="632274" y="723737"/>
                    <a:pt x="647836" y="714200"/>
                  </a:cubicBezTo>
                  <a:cubicBezTo>
                    <a:pt x="654740" y="709971"/>
                    <a:pt x="658371" y="715078"/>
                    <a:pt x="662322" y="719548"/>
                  </a:cubicBezTo>
                  <a:cubicBezTo>
                    <a:pt x="673654" y="732317"/>
                    <a:pt x="673335" y="732037"/>
                    <a:pt x="663679" y="745644"/>
                  </a:cubicBezTo>
                  <a:cubicBezTo>
                    <a:pt x="653343" y="760249"/>
                    <a:pt x="637262" y="767671"/>
                    <a:pt x="624054" y="778645"/>
                  </a:cubicBezTo>
                  <a:cubicBezTo>
                    <a:pt x="593568" y="803983"/>
                    <a:pt x="566393" y="832036"/>
                    <a:pt x="546960" y="866952"/>
                  </a:cubicBezTo>
                  <a:cubicBezTo>
                    <a:pt x="545085" y="870344"/>
                    <a:pt x="544845" y="873895"/>
                    <a:pt x="544566" y="877566"/>
                  </a:cubicBezTo>
                  <a:cubicBezTo>
                    <a:pt x="543488" y="890774"/>
                    <a:pt x="542411" y="903982"/>
                    <a:pt x="541054" y="917150"/>
                  </a:cubicBezTo>
                  <a:cubicBezTo>
                    <a:pt x="539857" y="929002"/>
                    <a:pt x="556298" y="951189"/>
                    <a:pt x="567790" y="954341"/>
                  </a:cubicBezTo>
                  <a:cubicBezTo>
                    <a:pt x="586504" y="959449"/>
                    <a:pt x="605658" y="962561"/>
                    <a:pt x="623735" y="970701"/>
                  </a:cubicBezTo>
                  <a:cubicBezTo>
                    <a:pt x="633671" y="975170"/>
                    <a:pt x="637342" y="981156"/>
                    <a:pt x="637222" y="990414"/>
                  </a:cubicBezTo>
                  <a:cubicBezTo>
                    <a:pt x="636704" y="1024452"/>
                    <a:pt x="660127" y="1043526"/>
                    <a:pt x="682353" y="1063278"/>
                  </a:cubicBezTo>
                  <a:cubicBezTo>
                    <a:pt x="687621" y="1067947"/>
                    <a:pt x="687940" y="1063079"/>
                    <a:pt x="688578" y="1059168"/>
                  </a:cubicBezTo>
                  <a:cubicBezTo>
                    <a:pt x="692449" y="1035984"/>
                    <a:pt x="697197" y="1012879"/>
                    <a:pt x="700031" y="989536"/>
                  </a:cubicBezTo>
                  <a:cubicBezTo>
                    <a:pt x="701268" y="979361"/>
                    <a:pt x="705777" y="971459"/>
                    <a:pt x="711084" y="963678"/>
                  </a:cubicBezTo>
                  <a:cubicBezTo>
                    <a:pt x="714316" y="958890"/>
                    <a:pt x="715194" y="955339"/>
                    <a:pt x="710445" y="951428"/>
                  </a:cubicBezTo>
                  <a:cubicBezTo>
                    <a:pt x="699233" y="942210"/>
                    <a:pt x="696559" y="930040"/>
                    <a:pt x="696719" y="916033"/>
                  </a:cubicBezTo>
                  <a:cubicBezTo>
                    <a:pt x="696919" y="898037"/>
                    <a:pt x="695362" y="880000"/>
                    <a:pt x="694923" y="862003"/>
                  </a:cubicBezTo>
                  <a:cubicBezTo>
                    <a:pt x="694604" y="848835"/>
                    <a:pt x="708251" y="839139"/>
                    <a:pt x="720462" y="844087"/>
                  </a:cubicBezTo>
                  <a:cubicBezTo>
                    <a:pt x="738458" y="851429"/>
                    <a:pt x="756335" y="859090"/>
                    <a:pt x="774012" y="867191"/>
                  </a:cubicBezTo>
                  <a:cubicBezTo>
                    <a:pt x="783430" y="871501"/>
                    <a:pt x="787340" y="881476"/>
                    <a:pt x="793525" y="889019"/>
                  </a:cubicBezTo>
                  <a:cubicBezTo>
                    <a:pt x="797955" y="894406"/>
                    <a:pt x="802344" y="897917"/>
                    <a:pt x="809686" y="898835"/>
                  </a:cubicBezTo>
                  <a:cubicBezTo>
                    <a:pt x="820940" y="900231"/>
                    <a:pt x="831993" y="903064"/>
                    <a:pt x="843485" y="903264"/>
                  </a:cubicBezTo>
                  <a:cubicBezTo>
                    <a:pt x="853541" y="903463"/>
                    <a:pt x="862120" y="907015"/>
                    <a:pt x="870500" y="913480"/>
                  </a:cubicBezTo>
                  <a:cubicBezTo>
                    <a:pt x="899949" y="936105"/>
                    <a:pt x="930196" y="957533"/>
                    <a:pt x="952502" y="988179"/>
                  </a:cubicBezTo>
                  <a:cubicBezTo>
                    <a:pt x="960563" y="999273"/>
                    <a:pt x="962718" y="1012361"/>
                    <a:pt x="968025" y="1024292"/>
                  </a:cubicBezTo>
                  <a:cubicBezTo>
                    <a:pt x="970299" y="1029400"/>
                    <a:pt x="957490" y="1049910"/>
                    <a:pt x="951863" y="1052424"/>
                  </a:cubicBezTo>
                  <a:cubicBezTo>
                    <a:pt x="936780" y="1059168"/>
                    <a:pt x="921537" y="1064276"/>
                    <a:pt x="904817" y="1066670"/>
                  </a:cubicBezTo>
                  <a:cubicBezTo>
                    <a:pt x="885504" y="1069423"/>
                    <a:pt x="869023" y="1081075"/>
                    <a:pt x="853142" y="1092129"/>
                  </a:cubicBezTo>
                  <a:cubicBezTo>
                    <a:pt x="845720" y="1097276"/>
                    <a:pt x="840413" y="1105377"/>
                    <a:pt x="833709" y="1111641"/>
                  </a:cubicBezTo>
                  <a:cubicBezTo>
                    <a:pt x="828242" y="1116789"/>
                    <a:pt x="829040" y="1122495"/>
                    <a:pt x="832112" y="1127643"/>
                  </a:cubicBezTo>
                  <a:cubicBezTo>
                    <a:pt x="836063" y="1134187"/>
                    <a:pt x="840572" y="1128082"/>
                    <a:pt x="844323" y="1126605"/>
                  </a:cubicBezTo>
                  <a:cubicBezTo>
                    <a:pt x="854977" y="1122455"/>
                    <a:pt x="865592" y="1117388"/>
                    <a:pt x="873014" y="1108609"/>
                  </a:cubicBezTo>
                  <a:cubicBezTo>
                    <a:pt x="881393" y="1098792"/>
                    <a:pt x="890372" y="1102105"/>
                    <a:pt x="899909" y="1104698"/>
                  </a:cubicBezTo>
                  <a:cubicBezTo>
                    <a:pt x="907012" y="1106614"/>
                    <a:pt x="905176" y="1112719"/>
                    <a:pt x="905735" y="1117428"/>
                  </a:cubicBezTo>
                  <a:cubicBezTo>
                    <a:pt x="907531" y="1132352"/>
                    <a:pt x="914235" y="1137739"/>
                    <a:pt x="929438" y="1135903"/>
                  </a:cubicBezTo>
                  <a:cubicBezTo>
                    <a:pt x="934546" y="1135304"/>
                    <a:pt x="939693" y="1134905"/>
                    <a:pt x="944761" y="1134027"/>
                  </a:cubicBezTo>
                  <a:cubicBezTo>
                    <a:pt x="959445" y="1131434"/>
                    <a:pt x="962159" y="1133429"/>
                    <a:pt x="965910" y="1147914"/>
                  </a:cubicBezTo>
                  <a:cubicBezTo>
                    <a:pt x="967027" y="1152303"/>
                    <a:pt x="964513" y="1152982"/>
                    <a:pt x="962079" y="1154378"/>
                  </a:cubicBezTo>
                  <a:cubicBezTo>
                    <a:pt x="949948" y="1161322"/>
                    <a:pt x="937977" y="1168504"/>
                    <a:pt x="925607" y="1175009"/>
                  </a:cubicBezTo>
                  <a:cubicBezTo>
                    <a:pt x="915072" y="1180515"/>
                    <a:pt x="905016" y="1186421"/>
                    <a:pt x="898273" y="1196597"/>
                  </a:cubicBezTo>
                  <a:cubicBezTo>
                    <a:pt x="894562" y="1202223"/>
                    <a:pt x="890851" y="1201385"/>
                    <a:pt x="885424" y="1198472"/>
                  </a:cubicBezTo>
                  <a:cubicBezTo>
                    <a:pt x="870061" y="1190172"/>
                    <a:pt x="854419" y="1195120"/>
                    <a:pt x="844722" y="1210284"/>
                  </a:cubicBezTo>
                  <a:cubicBezTo>
                    <a:pt x="835425" y="1224809"/>
                    <a:pt x="825249" y="1238855"/>
                    <a:pt x="820022" y="1255574"/>
                  </a:cubicBezTo>
                  <a:cubicBezTo>
                    <a:pt x="818984" y="1258926"/>
                    <a:pt x="817188" y="1261600"/>
                    <a:pt x="813637" y="1262557"/>
                  </a:cubicBezTo>
                  <a:cubicBezTo>
                    <a:pt x="792408" y="1268304"/>
                    <a:pt x="786462" y="1288176"/>
                    <a:pt x="777324" y="1304097"/>
                  </a:cubicBezTo>
                  <a:cubicBezTo>
                    <a:pt x="769743" y="1317265"/>
                    <a:pt x="765672" y="1332589"/>
                    <a:pt x="760964" y="1347233"/>
                  </a:cubicBezTo>
                  <a:cubicBezTo>
                    <a:pt x="757013" y="1359563"/>
                    <a:pt x="758490" y="1372692"/>
                    <a:pt x="757692" y="1385461"/>
                  </a:cubicBezTo>
                  <a:cubicBezTo>
                    <a:pt x="757253" y="1392763"/>
                    <a:pt x="754739" y="1397552"/>
                    <a:pt x="749432" y="1402260"/>
                  </a:cubicBezTo>
                  <a:cubicBezTo>
                    <a:pt x="731236" y="1418461"/>
                    <a:pt x="710845" y="1431709"/>
                    <a:pt x="691731" y="1446633"/>
                  </a:cubicBezTo>
                  <a:cubicBezTo>
                    <a:pt x="677446" y="1457767"/>
                    <a:pt x="669704" y="1473568"/>
                    <a:pt x="664078" y="1490328"/>
                  </a:cubicBezTo>
                  <a:cubicBezTo>
                    <a:pt x="661883" y="1496872"/>
                    <a:pt x="661484" y="1504015"/>
                    <a:pt x="659848" y="1510759"/>
                  </a:cubicBezTo>
                  <a:cubicBezTo>
                    <a:pt x="657533" y="1520376"/>
                    <a:pt x="660207" y="1529114"/>
                    <a:pt x="665115" y="1536975"/>
                  </a:cubicBezTo>
                  <a:cubicBezTo>
                    <a:pt x="673534" y="1550503"/>
                    <a:pt x="676089" y="1565667"/>
                    <a:pt x="678882" y="1580830"/>
                  </a:cubicBezTo>
                  <a:cubicBezTo>
                    <a:pt x="679520" y="1584222"/>
                    <a:pt x="681954" y="1589808"/>
                    <a:pt x="675171" y="1590088"/>
                  </a:cubicBezTo>
                  <a:cubicBezTo>
                    <a:pt x="669185" y="1590287"/>
                    <a:pt x="663399" y="1599465"/>
                    <a:pt x="657054" y="1589928"/>
                  </a:cubicBezTo>
                  <a:cubicBezTo>
                    <a:pt x="645083" y="1571852"/>
                    <a:pt x="632314" y="1554334"/>
                    <a:pt x="620343" y="1536218"/>
                  </a:cubicBezTo>
                  <a:cubicBezTo>
                    <a:pt x="615275" y="1528556"/>
                    <a:pt x="608931" y="1523887"/>
                    <a:pt x="600391" y="1520176"/>
                  </a:cubicBezTo>
                  <a:cubicBezTo>
                    <a:pt x="583711" y="1512953"/>
                    <a:pt x="566912" y="1508006"/>
                    <a:pt x="548676" y="1506689"/>
                  </a:cubicBezTo>
                  <a:cubicBezTo>
                    <a:pt x="538740" y="1505971"/>
                    <a:pt x="529961" y="1506609"/>
                    <a:pt x="521421" y="1512036"/>
                  </a:cubicBezTo>
                  <a:cubicBezTo>
                    <a:pt x="506298" y="1521652"/>
                    <a:pt x="491573" y="1522850"/>
                    <a:pt x="475133" y="1512874"/>
                  </a:cubicBezTo>
                  <a:cubicBezTo>
                    <a:pt x="462883" y="1505452"/>
                    <a:pt x="447759" y="1504374"/>
                    <a:pt x="433513" y="1506130"/>
                  </a:cubicBezTo>
                  <a:cubicBezTo>
                    <a:pt x="419707" y="1507846"/>
                    <a:pt x="406219" y="1511956"/>
                    <a:pt x="392532" y="1514709"/>
                  </a:cubicBezTo>
                  <a:cubicBezTo>
                    <a:pt x="388542" y="1515508"/>
                    <a:pt x="385908" y="1517702"/>
                    <a:pt x="383674" y="1520735"/>
                  </a:cubicBezTo>
                  <a:cubicBezTo>
                    <a:pt x="373379" y="1534621"/>
                    <a:pt x="363363" y="1548707"/>
                    <a:pt x="352868" y="1562434"/>
                  </a:cubicBezTo>
                  <a:cubicBezTo>
                    <a:pt x="348718" y="1567861"/>
                    <a:pt x="348878" y="1574086"/>
                    <a:pt x="347481" y="1580112"/>
                  </a:cubicBezTo>
                  <a:cubicBezTo>
                    <a:pt x="341895" y="1603854"/>
                    <a:pt x="344449" y="1627557"/>
                    <a:pt x="347242" y="1651340"/>
                  </a:cubicBezTo>
                  <a:cubicBezTo>
                    <a:pt x="347920" y="1656966"/>
                    <a:pt x="350554" y="1660717"/>
                    <a:pt x="354903" y="1664029"/>
                  </a:cubicBezTo>
                  <a:cubicBezTo>
                    <a:pt x="363083" y="1670294"/>
                    <a:pt x="371583" y="1676279"/>
                    <a:pt x="378845" y="1683542"/>
                  </a:cubicBezTo>
                  <a:cubicBezTo>
                    <a:pt x="391974" y="1696710"/>
                    <a:pt x="409133" y="1701100"/>
                    <a:pt x="425772" y="1706686"/>
                  </a:cubicBezTo>
                  <a:cubicBezTo>
                    <a:pt x="433594" y="1709320"/>
                    <a:pt x="456737" y="1700581"/>
                    <a:pt x="459371" y="1693079"/>
                  </a:cubicBezTo>
                  <a:cubicBezTo>
                    <a:pt x="465875" y="1674364"/>
                    <a:pt x="482516" y="1671012"/>
                    <a:pt x="497878" y="1665625"/>
                  </a:cubicBezTo>
                  <a:cubicBezTo>
                    <a:pt x="506178" y="1662712"/>
                    <a:pt x="511206" y="1670334"/>
                    <a:pt x="517710" y="1673087"/>
                  </a:cubicBezTo>
                  <a:cubicBezTo>
                    <a:pt x="525452" y="1676360"/>
                    <a:pt x="526609" y="1681627"/>
                    <a:pt x="525292" y="1689727"/>
                  </a:cubicBezTo>
                  <a:cubicBezTo>
                    <a:pt x="522300" y="1708203"/>
                    <a:pt x="519346" y="1726399"/>
                    <a:pt x="509131" y="1742759"/>
                  </a:cubicBezTo>
                  <a:cubicBezTo>
                    <a:pt x="503784" y="1751299"/>
                    <a:pt x="508692" y="1760157"/>
                    <a:pt x="511725" y="1768099"/>
                  </a:cubicBezTo>
                  <a:cubicBezTo>
                    <a:pt x="514239" y="1774682"/>
                    <a:pt x="521661" y="1771849"/>
                    <a:pt x="526489" y="1771251"/>
                  </a:cubicBezTo>
                  <a:cubicBezTo>
                    <a:pt x="549913" y="1768218"/>
                    <a:pt x="571780" y="1774882"/>
                    <a:pt x="593288" y="1782065"/>
                  </a:cubicBezTo>
                  <a:cubicBezTo>
                    <a:pt x="602546" y="1785137"/>
                    <a:pt x="610447" y="1792360"/>
                    <a:pt x="618707" y="1798106"/>
                  </a:cubicBezTo>
                  <a:cubicBezTo>
                    <a:pt x="622298" y="1800620"/>
                    <a:pt x="620622" y="1805448"/>
                    <a:pt x="620063" y="1808322"/>
                  </a:cubicBezTo>
                  <a:cubicBezTo>
                    <a:pt x="617231" y="1822847"/>
                    <a:pt x="616751" y="1837810"/>
                    <a:pt x="611125" y="1851817"/>
                  </a:cubicBezTo>
                  <a:cubicBezTo>
                    <a:pt x="607135" y="1861713"/>
                    <a:pt x="612642" y="1877275"/>
                    <a:pt x="621420" y="1883699"/>
                  </a:cubicBezTo>
                  <a:cubicBezTo>
                    <a:pt x="621700" y="1883899"/>
                    <a:pt x="622099" y="1884019"/>
                    <a:pt x="622338" y="1884298"/>
                  </a:cubicBezTo>
                  <a:cubicBezTo>
                    <a:pt x="645762" y="1910276"/>
                    <a:pt x="678323" y="1909078"/>
                    <a:pt x="709049" y="1914784"/>
                  </a:cubicBezTo>
                  <a:cubicBezTo>
                    <a:pt x="725170" y="1917778"/>
                    <a:pt x="735226" y="1914505"/>
                    <a:pt x="745960" y="1902574"/>
                  </a:cubicBezTo>
                  <a:cubicBezTo>
                    <a:pt x="764236" y="1882303"/>
                    <a:pt x="787220" y="1868097"/>
                    <a:pt x="812919" y="1858400"/>
                  </a:cubicBezTo>
                  <a:cubicBezTo>
                    <a:pt x="818066" y="1856445"/>
                    <a:pt x="822177" y="1859238"/>
                    <a:pt x="826366" y="1860356"/>
                  </a:cubicBezTo>
                  <a:cubicBezTo>
                    <a:pt x="835664" y="1862830"/>
                    <a:pt x="844722" y="1866461"/>
                    <a:pt x="853581" y="1870292"/>
                  </a:cubicBezTo>
                  <a:cubicBezTo>
                    <a:pt x="866550" y="1875918"/>
                    <a:pt x="878880" y="1875439"/>
                    <a:pt x="890970" y="1868097"/>
                  </a:cubicBezTo>
                  <a:cubicBezTo>
                    <a:pt x="899749" y="1862790"/>
                    <a:pt x="909247" y="1861353"/>
                    <a:pt x="919462" y="1861353"/>
                  </a:cubicBezTo>
                  <a:cubicBezTo>
                    <a:pt x="957011" y="1861274"/>
                    <a:pt x="994561" y="1861114"/>
                    <a:pt x="1030753" y="1848864"/>
                  </a:cubicBezTo>
                  <a:cubicBezTo>
                    <a:pt x="1034704" y="1847547"/>
                    <a:pt x="1038495" y="1847946"/>
                    <a:pt x="1042485" y="1849701"/>
                  </a:cubicBezTo>
                  <a:cubicBezTo>
                    <a:pt x="1062357" y="1858321"/>
                    <a:pt x="1082149" y="1867219"/>
                    <a:pt x="1102381" y="1874921"/>
                  </a:cubicBezTo>
                  <a:cubicBezTo>
                    <a:pt x="1116467" y="1880308"/>
                    <a:pt x="1131870" y="1880786"/>
                    <a:pt x="1146554" y="1884019"/>
                  </a:cubicBezTo>
                  <a:cubicBezTo>
                    <a:pt x="1176881" y="1890643"/>
                    <a:pt x="1207447" y="1886493"/>
                    <a:pt x="1237894" y="1886214"/>
                  </a:cubicBezTo>
                  <a:cubicBezTo>
                    <a:pt x="1246912" y="1886134"/>
                    <a:pt x="1252937" y="1888608"/>
                    <a:pt x="1258484" y="1895710"/>
                  </a:cubicBezTo>
                  <a:cubicBezTo>
                    <a:pt x="1269737" y="1910196"/>
                    <a:pt x="1281908" y="1923963"/>
                    <a:pt x="1293559" y="1938128"/>
                  </a:cubicBezTo>
                  <a:cubicBezTo>
                    <a:pt x="1299306" y="1945112"/>
                    <a:pt x="1306009" y="1946428"/>
                    <a:pt x="1314948" y="1945351"/>
                  </a:cubicBezTo>
                  <a:cubicBezTo>
                    <a:pt x="1357326" y="1940203"/>
                    <a:pt x="1399105" y="1931903"/>
                    <a:pt x="1440366" y="1921129"/>
                  </a:cubicBezTo>
                  <a:cubicBezTo>
                    <a:pt x="1452337" y="1918017"/>
                    <a:pt x="1463869" y="1912590"/>
                    <a:pt x="1475002" y="1907083"/>
                  </a:cubicBezTo>
                  <a:cubicBezTo>
                    <a:pt x="1486055" y="1901616"/>
                    <a:pt x="1495473" y="1903532"/>
                    <a:pt x="1504850" y="1910235"/>
                  </a:cubicBezTo>
                  <a:cubicBezTo>
                    <a:pt x="1527116" y="1926197"/>
                    <a:pt x="1527196" y="1926237"/>
                    <a:pt x="1511674" y="1948543"/>
                  </a:cubicBezTo>
                  <a:cubicBezTo>
                    <a:pt x="1501378" y="1963348"/>
                    <a:pt x="1490246" y="1977593"/>
                    <a:pt x="1480589" y="1992797"/>
                  </a:cubicBezTo>
                  <a:cubicBezTo>
                    <a:pt x="1462592" y="2021208"/>
                    <a:pt x="1447748" y="2050936"/>
                    <a:pt x="1448346" y="2085852"/>
                  </a:cubicBezTo>
                  <a:cubicBezTo>
                    <a:pt x="1448426" y="2090401"/>
                    <a:pt x="1447947" y="2094511"/>
                    <a:pt x="1443718" y="2097504"/>
                  </a:cubicBezTo>
                  <a:cubicBezTo>
                    <a:pt x="1403854" y="2125836"/>
                    <a:pt x="1366224" y="2157519"/>
                    <a:pt x="1324485" y="2183018"/>
                  </a:cubicBezTo>
                  <a:cubicBezTo>
                    <a:pt x="1283105" y="2208277"/>
                    <a:pt x="1240408" y="2231620"/>
                    <a:pt x="1197072" y="2253368"/>
                  </a:cubicBezTo>
                  <a:cubicBezTo>
                    <a:pt x="1165987" y="2269010"/>
                    <a:pt x="1133346" y="2281820"/>
                    <a:pt x="1100665" y="2293910"/>
                  </a:cubicBezTo>
                  <a:cubicBezTo>
                    <a:pt x="1041448" y="2315817"/>
                    <a:pt x="981113" y="2334293"/>
                    <a:pt x="918863" y="2345825"/>
                  </a:cubicBezTo>
                  <a:cubicBezTo>
                    <a:pt x="898672" y="2349576"/>
                    <a:pt x="878720" y="2354644"/>
                    <a:pt x="858289" y="2357237"/>
                  </a:cubicBezTo>
                  <a:cubicBezTo>
                    <a:pt x="853820" y="2357796"/>
                    <a:pt x="847595" y="2362345"/>
                    <a:pt x="845241" y="2357437"/>
                  </a:cubicBezTo>
                  <a:cubicBezTo>
                    <a:pt x="842089" y="2350933"/>
                    <a:pt x="837779" y="2343511"/>
                    <a:pt x="841889" y="2335410"/>
                  </a:cubicBezTo>
                  <a:cubicBezTo>
                    <a:pt x="842886" y="2333455"/>
                    <a:pt x="843565" y="2331260"/>
                    <a:pt x="844802" y="2329464"/>
                  </a:cubicBezTo>
                  <a:cubicBezTo>
                    <a:pt x="855017" y="2314980"/>
                    <a:pt x="851985" y="2298659"/>
                    <a:pt x="851426" y="2282657"/>
                  </a:cubicBezTo>
                  <a:cubicBezTo>
                    <a:pt x="851226" y="2276432"/>
                    <a:pt x="847356" y="2274956"/>
                    <a:pt x="842607" y="2275595"/>
                  </a:cubicBezTo>
                  <a:cubicBezTo>
                    <a:pt x="825329" y="2277989"/>
                    <a:pt x="814874" y="2268691"/>
                    <a:pt x="805217" y="2256042"/>
                  </a:cubicBezTo>
                  <a:cubicBezTo>
                    <a:pt x="784308" y="2228787"/>
                    <a:pt x="758649" y="2205962"/>
                    <a:pt x="733830" y="2182459"/>
                  </a:cubicBezTo>
                  <a:cubicBezTo>
                    <a:pt x="722616" y="2171845"/>
                    <a:pt x="707812" y="2166019"/>
                    <a:pt x="694843" y="2157639"/>
                  </a:cubicBezTo>
                  <a:cubicBezTo>
                    <a:pt x="690853" y="2155045"/>
                    <a:pt x="686823" y="2152292"/>
                    <a:pt x="682513" y="2150376"/>
                  </a:cubicBezTo>
                  <a:cubicBezTo>
                    <a:pt x="649752" y="2135932"/>
                    <a:pt x="643727" y="2108078"/>
                    <a:pt x="650031" y="2077752"/>
                  </a:cubicBezTo>
                  <a:cubicBezTo>
                    <a:pt x="653942" y="2058917"/>
                    <a:pt x="661763" y="2040242"/>
                    <a:pt x="685785" y="2033857"/>
                  </a:cubicBezTo>
                  <a:cubicBezTo>
                    <a:pt x="713199" y="2026555"/>
                    <a:pt x="720342" y="2013706"/>
                    <a:pt x="721339" y="1985294"/>
                  </a:cubicBezTo>
                  <a:cubicBezTo>
                    <a:pt x="721938" y="1968136"/>
                    <a:pt x="719464" y="1950618"/>
                    <a:pt x="725968" y="1934018"/>
                  </a:cubicBezTo>
                  <a:cubicBezTo>
                    <a:pt x="727724" y="1929549"/>
                    <a:pt x="725729" y="1927673"/>
                    <a:pt x="721618" y="1927514"/>
                  </a:cubicBezTo>
                  <a:cubicBezTo>
                    <a:pt x="705498" y="1926876"/>
                    <a:pt x="689337" y="1921409"/>
                    <a:pt x="673335" y="1925678"/>
                  </a:cubicBezTo>
                  <a:cubicBezTo>
                    <a:pt x="646161" y="1932901"/>
                    <a:pt x="623415" y="1919214"/>
                    <a:pt x="598914" y="1912351"/>
                  </a:cubicBezTo>
                  <a:cubicBezTo>
                    <a:pt x="573216" y="1905128"/>
                    <a:pt x="556577" y="1890683"/>
                    <a:pt x="548716" y="1864825"/>
                  </a:cubicBezTo>
                  <a:cubicBezTo>
                    <a:pt x="539299" y="1833820"/>
                    <a:pt x="513082" y="1817579"/>
                    <a:pt x="488501" y="1800341"/>
                  </a:cubicBezTo>
                  <a:cubicBezTo>
                    <a:pt x="455899" y="1777476"/>
                    <a:pt x="418230" y="1765584"/>
                    <a:pt x="381399" y="1752177"/>
                  </a:cubicBezTo>
                  <a:cubicBezTo>
                    <a:pt x="355901" y="1742879"/>
                    <a:pt x="329684" y="1735736"/>
                    <a:pt x="304665" y="1725042"/>
                  </a:cubicBezTo>
                  <a:cubicBezTo>
                    <a:pt x="299198" y="1722728"/>
                    <a:pt x="294249" y="1719814"/>
                    <a:pt x="289900" y="1715665"/>
                  </a:cubicBezTo>
                  <a:cubicBezTo>
                    <a:pt x="282159" y="1708322"/>
                    <a:pt x="273739" y="1701659"/>
                    <a:pt x="266277" y="1694077"/>
                  </a:cubicBezTo>
                  <a:cubicBezTo>
                    <a:pt x="245926" y="1673407"/>
                    <a:pt x="222463" y="1657685"/>
                    <a:pt x="196006" y="1645594"/>
                  </a:cubicBezTo>
                  <a:cubicBezTo>
                    <a:pt x="182918" y="1639608"/>
                    <a:pt x="177770" y="1624924"/>
                    <a:pt x="171585" y="1612833"/>
                  </a:cubicBezTo>
                  <a:cubicBezTo>
                    <a:pt x="169510" y="1608802"/>
                    <a:pt x="174538" y="1600862"/>
                    <a:pt x="176972" y="1594996"/>
                  </a:cubicBezTo>
                  <a:cubicBezTo>
                    <a:pt x="179127" y="1589768"/>
                    <a:pt x="178808" y="1584980"/>
                    <a:pt x="177731" y="1579513"/>
                  </a:cubicBezTo>
                  <a:cubicBezTo>
                    <a:pt x="172782" y="1553536"/>
                    <a:pt x="162128" y="1529873"/>
                    <a:pt x="149199" y="1507168"/>
                  </a:cubicBezTo>
                  <a:cubicBezTo>
                    <a:pt x="135193" y="1482587"/>
                    <a:pt x="127452" y="1455891"/>
                    <a:pt x="121586" y="1428517"/>
                  </a:cubicBezTo>
                  <a:cubicBezTo>
                    <a:pt x="118274" y="1413034"/>
                    <a:pt x="112967" y="1398150"/>
                    <a:pt x="108178" y="1383067"/>
                  </a:cubicBezTo>
                  <a:cubicBezTo>
                    <a:pt x="105505" y="1374687"/>
                    <a:pt x="99319" y="1377799"/>
                    <a:pt x="94571" y="1379076"/>
                  </a:cubicBezTo>
                  <a:cubicBezTo>
                    <a:pt x="89623" y="1380433"/>
                    <a:pt x="81602" y="1379954"/>
                    <a:pt x="83917" y="1389452"/>
                  </a:cubicBezTo>
                  <a:cubicBezTo>
                    <a:pt x="92257" y="1423609"/>
                    <a:pt x="94890" y="1459203"/>
                    <a:pt x="108857" y="1492004"/>
                  </a:cubicBezTo>
                  <a:cubicBezTo>
                    <a:pt x="112448" y="1500424"/>
                    <a:pt x="120987" y="1505372"/>
                    <a:pt x="125337" y="1515188"/>
                  </a:cubicBezTo>
                  <a:cubicBezTo>
                    <a:pt x="118074" y="1513791"/>
                    <a:pt x="113964" y="1510121"/>
                    <a:pt x="109375" y="1506489"/>
                  </a:cubicBezTo>
                  <a:cubicBezTo>
                    <a:pt x="88665" y="1490089"/>
                    <a:pt x="80086" y="1466825"/>
                    <a:pt x="72265" y="1442963"/>
                  </a:cubicBezTo>
                  <a:cubicBezTo>
                    <a:pt x="54069" y="1387456"/>
                    <a:pt x="39185" y="1330992"/>
                    <a:pt x="22146" y="1275167"/>
                  </a:cubicBezTo>
                  <a:cubicBezTo>
                    <a:pt x="19472" y="1266468"/>
                    <a:pt x="21587" y="1257530"/>
                    <a:pt x="22465" y="1248831"/>
                  </a:cubicBezTo>
                  <a:cubicBezTo>
                    <a:pt x="26894" y="1205695"/>
                    <a:pt x="29528" y="1162399"/>
                    <a:pt x="37908" y="1119662"/>
                  </a:cubicBezTo>
                  <a:cubicBezTo>
                    <a:pt x="43255" y="1092487"/>
                    <a:pt x="56264" y="1068625"/>
                    <a:pt x="68195" y="1044404"/>
                  </a:cubicBezTo>
                  <a:cubicBezTo>
                    <a:pt x="79887" y="1020661"/>
                    <a:pt x="94771" y="998634"/>
                    <a:pt x="113166" y="979241"/>
                  </a:cubicBezTo>
                  <a:cubicBezTo>
                    <a:pt x="117037" y="975131"/>
                    <a:pt x="117755" y="971140"/>
                    <a:pt x="116438" y="965354"/>
                  </a:cubicBezTo>
                  <a:cubicBezTo>
                    <a:pt x="105305" y="915435"/>
                    <a:pt x="109495" y="866273"/>
                    <a:pt x="124938" y="817830"/>
                  </a:cubicBezTo>
                  <a:cubicBezTo>
                    <a:pt x="134834" y="786825"/>
                    <a:pt x="144132" y="755421"/>
                    <a:pt x="148561" y="723299"/>
                  </a:cubicBezTo>
                  <a:cubicBezTo>
                    <a:pt x="151993" y="698279"/>
                    <a:pt x="148401" y="672900"/>
                    <a:pt x="138106" y="648878"/>
                  </a:cubicBezTo>
                  <a:cubicBezTo>
                    <a:pt x="133836" y="638902"/>
                    <a:pt x="128290" y="632358"/>
                    <a:pt x="118833" y="626652"/>
                  </a:cubicBezTo>
                  <a:cubicBezTo>
                    <a:pt x="88985" y="608535"/>
                    <a:pt x="54667" y="601353"/>
                    <a:pt x="23582" y="586389"/>
                  </a:cubicBezTo>
                  <a:cubicBezTo>
                    <a:pt x="12888" y="581241"/>
                    <a:pt x="6184" y="575056"/>
                    <a:pt x="5107" y="563284"/>
                  </a:cubicBezTo>
                  <a:cubicBezTo>
                    <a:pt x="5586" y="562726"/>
                    <a:pt x="6065" y="562207"/>
                    <a:pt x="6504" y="561648"/>
                  </a:cubicBezTo>
                  <a:cubicBezTo>
                    <a:pt x="16719" y="571225"/>
                    <a:pt x="28530" y="576772"/>
                    <a:pt x="42696" y="577929"/>
                  </a:cubicBezTo>
                  <a:cubicBezTo>
                    <a:pt x="48642" y="578408"/>
                    <a:pt x="52034" y="578248"/>
                    <a:pt x="54069" y="571465"/>
                  </a:cubicBezTo>
                  <a:cubicBezTo>
                    <a:pt x="57580" y="559534"/>
                    <a:pt x="61171" y="547483"/>
                    <a:pt x="67077" y="536389"/>
                  </a:cubicBezTo>
                  <a:cubicBezTo>
                    <a:pt x="72504" y="526174"/>
                    <a:pt x="76535" y="515719"/>
                    <a:pt x="87189" y="508297"/>
                  </a:cubicBezTo>
                  <a:cubicBezTo>
                    <a:pt x="99280" y="499877"/>
                    <a:pt x="110333" y="499199"/>
                    <a:pt x="124100" y="501952"/>
                  </a:cubicBezTo>
                  <a:cubicBezTo>
                    <a:pt x="151673" y="507459"/>
                    <a:pt x="146646" y="512926"/>
                    <a:pt x="161051" y="482878"/>
                  </a:cubicBezTo>
                  <a:cubicBezTo>
                    <a:pt x="161210" y="482559"/>
                    <a:pt x="161410" y="482240"/>
                    <a:pt x="161530" y="481881"/>
                  </a:cubicBezTo>
                  <a:cubicBezTo>
                    <a:pt x="168513" y="464443"/>
                    <a:pt x="175695" y="460253"/>
                    <a:pt x="194730" y="464961"/>
                  </a:cubicBezTo>
                  <a:cubicBezTo>
                    <a:pt x="204985" y="467516"/>
                    <a:pt x="212966" y="465480"/>
                    <a:pt x="222702" y="461410"/>
                  </a:cubicBezTo>
                  <a:cubicBezTo>
                    <a:pt x="232479" y="457360"/>
                    <a:pt x="242484" y="455614"/>
                    <a:pt x="252470" y="456128"/>
                  </a:cubicBezTo>
                  <a:close/>
                  <a:moveTo>
                    <a:pt x="804500" y="439343"/>
                  </a:moveTo>
                  <a:cubicBezTo>
                    <a:pt x="804859" y="439263"/>
                    <a:pt x="805218" y="439383"/>
                    <a:pt x="805617" y="439343"/>
                  </a:cubicBezTo>
                  <a:cubicBezTo>
                    <a:pt x="836103" y="436190"/>
                    <a:pt x="863637" y="442615"/>
                    <a:pt x="887420" y="463045"/>
                  </a:cubicBezTo>
                  <a:cubicBezTo>
                    <a:pt x="896198" y="470587"/>
                    <a:pt x="907371" y="474498"/>
                    <a:pt x="918505" y="476493"/>
                  </a:cubicBezTo>
                  <a:cubicBezTo>
                    <a:pt x="953461" y="482758"/>
                    <a:pt x="979398" y="504466"/>
                    <a:pt x="1005575" y="525814"/>
                  </a:cubicBezTo>
                  <a:cubicBezTo>
                    <a:pt x="1012957" y="531839"/>
                    <a:pt x="1018583" y="540139"/>
                    <a:pt x="1026285" y="545606"/>
                  </a:cubicBezTo>
                  <a:cubicBezTo>
                    <a:pt x="1043842" y="558016"/>
                    <a:pt x="1049070" y="574457"/>
                    <a:pt x="1046755" y="595087"/>
                  </a:cubicBezTo>
                  <a:cubicBezTo>
                    <a:pt x="1045957" y="602070"/>
                    <a:pt x="1045279" y="607936"/>
                    <a:pt x="1039293" y="612166"/>
                  </a:cubicBezTo>
                  <a:cubicBezTo>
                    <a:pt x="1023093" y="623538"/>
                    <a:pt x="1016868" y="638343"/>
                    <a:pt x="1016868" y="658773"/>
                  </a:cubicBezTo>
                  <a:cubicBezTo>
                    <a:pt x="1016868" y="688821"/>
                    <a:pt x="1015710" y="719068"/>
                    <a:pt x="1011161" y="748995"/>
                  </a:cubicBezTo>
                  <a:cubicBezTo>
                    <a:pt x="1009884" y="757495"/>
                    <a:pt x="1024848" y="780639"/>
                    <a:pt x="1033826" y="784270"/>
                  </a:cubicBezTo>
                  <a:cubicBezTo>
                    <a:pt x="1045359" y="788939"/>
                    <a:pt x="1057090" y="793129"/>
                    <a:pt x="1071177" y="798436"/>
                  </a:cubicBezTo>
                  <a:cubicBezTo>
                    <a:pt x="1056093" y="803703"/>
                    <a:pt x="1043084" y="808372"/>
                    <a:pt x="1029956" y="812761"/>
                  </a:cubicBezTo>
                  <a:cubicBezTo>
                    <a:pt x="1021257" y="815675"/>
                    <a:pt x="1011800" y="817031"/>
                    <a:pt x="1003779" y="821181"/>
                  </a:cubicBezTo>
                  <a:cubicBezTo>
                    <a:pt x="989493" y="828563"/>
                    <a:pt x="977922" y="823855"/>
                    <a:pt x="966270" y="815874"/>
                  </a:cubicBezTo>
                  <a:cubicBezTo>
                    <a:pt x="959286" y="811126"/>
                    <a:pt x="952383" y="806097"/>
                    <a:pt x="944881" y="802267"/>
                  </a:cubicBezTo>
                  <a:cubicBezTo>
                    <a:pt x="932271" y="795882"/>
                    <a:pt x="923852" y="787104"/>
                    <a:pt x="922695" y="772259"/>
                  </a:cubicBezTo>
                  <a:cubicBezTo>
                    <a:pt x="921936" y="762523"/>
                    <a:pt x="912559" y="760967"/>
                    <a:pt x="906015" y="758293"/>
                  </a:cubicBezTo>
                  <a:cubicBezTo>
                    <a:pt x="895560" y="754023"/>
                    <a:pt x="892088" y="746960"/>
                    <a:pt x="891171" y="736426"/>
                  </a:cubicBezTo>
                  <a:cubicBezTo>
                    <a:pt x="889694" y="719986"/>
                    <a:pt x="886821" y="703665"/>
                    <a:pt x="884786" y="687225"/>
                  </a:cubicBezTo>
                  <a:cubicBezTo>
                    <a:pt x="884187" y="682436"/>
                    <a:pt x="881474" y="679324"/>
                    <a:pt x="878241" y="676171"/>
                  </a:cubicBezTo>
                  <a:cubicBezTo>
                    <a:pt x="853581" y="651790"/>
                    <a:pt x="826607" y="630202"/>
                    <a:pt x="798833" y="609612"/>
                  </a:cubicBezTo>
                  <a:cubicBezTo>
                    <a:pt x="795920" y="607417"/>
                    <a:pt x="792768" y="605063"/>
                    <a:pt x="789336" y="604105"/>
                  </a:cubicBezTo>
                  <a:cubicBezTo>
                    <a:pt x="766192" y="597561"/>
                    <a:pt x="751108" y="580163"/>
                    <a:pt x="735147" y="564042"/>
                  </a:cubicBezTo>
                  <a:cubicBezTo>
                    <a:pt x="726926" y="555702"/>
                    <a:pt x="728123" y="543611"/>
                    <a:pt x="723694" y="533715"/>
                  </a:cubicBezTo>
                  <a:cubicBezTo>
                    <a:pt x="722497" y="531081"/>
                    <a:pt x="722058" y="528089"/>
                    <a:pt x="721300" y="525255"/>
                  </a:cubicBezTo>
                  <a:cubicBezTo>
                    <a:pt x="720103" y="520786"/>
                    <a:pt x="717389" y="519549"/>
                    <a:pt x="714357" y="523220"/>
                  </a:cubicBezTo>
                  <a:cubicBezTo>
                    <a:pt x="707413" y="531600"/>
                    <a:pt x="698515" y="538583"/>
                    <a:pt x="695363" y="549836"/>
                  </a:cubicBezTo>
                  <a:cubicBezTo>
                    <a:pt x="690933" y="565239"/>
                    <a:pt x="686105" y="580602"/>
                    <a:pt x="681316" y="596603"/>
                  </a:cubicBezTo>
                  <a:cubicBezTo>
                    <a:pt x="662522" y="586268"/>
                    <a:pt x="644166" y="576572"/>
                    <a:pt x="633552" y="556859"/>
                  </a:cubicBezTo>
                  <a:cubicBezTo>
                    <a:pt x="630599" y="551392"/>
                    <a:pt x="629402" y="547322"/>
                    <a:pt x="632474" y="541776"/>
                  </a:cubicBezTo>
                  <a:cubicBezTo>
                    <a:pt x="634949" y="537306"/>
                    <a:pt x="636305" y="532239"/>
                    <a:pt x="638420" y="527570"/>
                  </a:cubicBezTo>
                  <a:cubicBezTo>
                    <a:pt x="644206" y="514841"/>
                    <a:pt x="650710" y="502391"/>
                    <a:pt x="642490" y="488065"/>
                  </a:cubicBezTo>
                  <a:cubicBezTo>
                    <a:pt x="640854" y="485232"/>
                    <a:pt x="640016" y="480843"/>
                    <a:pt x="645084" y="478887"/>
                  </a:cubicBezTo>
                  <a:cubicBezTo>
                    <a:pt x="662322" y="472183"/>
                    <a:pt x="678204" y="461569"/>
                    <a:pt x="698315" y="463804"/>
                  </a:cubicBezTo>
                  <a:cubicBezTo>
                    <a:pt x="705737" y="464642"/>
                    <a:pt x="709369" y="466158"/>
                    <a:pt x="708850" y="473740"/>
                  </a:cubicBezTo>
                  <a:cubicBezTo>
                    <a:pt x="708331" y="481282"/>
                    <a:pt x="711962" y="482558"/>
                    <a:pt x="718946" y="482439"/>
                  </a:cubicBezTo>
                  <a:cubicBezTo>
                    <a:pt x="730877" y="482239"/>
                    <a:pt x="740254" y="478927"/>
                    <a:pt x="746719" y="468273"/>
                  </a:cubicBezTo>
                  <a:cubicBezTo>
                    <a:pt x="759847" y="446645"/>
                    <a:pt x="783151" y="444889"/>
                    <a:pt x="804500" y="439343"/>
                  </a:cubicBezTo>
                  <a:close/>
                  <a:moveTo>
                    <a:pt x="691048" y="24"/>
                  </a:moveTo>
                  <a:cubicBezTo>
                    <a:pt x="733839" y="313"/>
                    <a:pt x="776566" y="3176"/>
                    <a:pt x="819144" y="8264"/>
                  </a:cubicBezTo>
                  <a:cubicBezTo>
                    <a:pt x="896677" y="17522"/>
                    <a:pt x="973252" y="32725"/>
                    <a:pt x="1048231" y="56667"/>
                  </a:cubicBezTo>
                  <a:cubicBezTo>
                    <a:pt x="1100944" y="73506"/>
                    <a:pt x="1152340" y="92979"/>
                    <a:pt x="1201861" y="116682"/>
                  </a:cubicBezTo>
                  <a:cubicBezTo>
                    <a:pt x="1255492" y="142380"/>
                    <a:pt x="1307327" y="171710"/>
                    <a:pt x="1357126" y="204750"/>
                  </a:cubicBezTo>
                  <a:cubicBezTo>
                    <a:pt x="1436415" y="257423"/>
                    <a:pt x="1507564" y="319114"/>
                    <a:pt x="1571769" y="389065"/>
                  </a:cubicBezTo>
                  <a:cubicBezTo>
                    <a:pt x="1578712" y="396607"/>
                    <a:pt x="1577994" y="406703"/>
                    <a:pt x="1582542" y="415082"/>
                  </a:cubicBezTo>
                  <a:cubicBezTo>
                    <a:pt x="1593117" y="434516"/>
                    <a:pt x="1594714" y="455465"/>
                    <a:pt x="1593955" y="477731"/>
                  </a:cubicBezTo>
                  <a:cubicBezTo>
                    <a:pt x="1593197" y="499798"/>
                    <a:pt x="1599342" y="521067"/>
                    <a:pt x="1623683" y="531442"/>
                  </a:cubicBezTo>
                  <a:cubicBezTo>
                    <a:pt x="1634298" y="535951"/>
                    <a:pt x="1637809" y="548481"/>
                    <a:pt x="1633939" y="558696"/>
                  </a:cubicBezTo>
                  <a:cubicBezTo>
                    <a:pt x="1633061" y="561090"/>
                    <a:pt x="1631265" y="562207"/>
                    <a:pt x="1629151" y="562806"/>
                  </a:cubicBezTo>
                  <a:cubicBezTo>
                    <a:pt x="1617938" y="565879"/>
                    <a:pt x="1607483" y="571465"/>
                    <a:pt x="1594953" y="569270"/>
                  </a:cubicBezTo>
                  <a:cubicBezTo>
                    <a:pt x="1583221" y="567195"/>
                    <a:pt x="1573963" y="575256"/>
                    <a:pt x="1564706" y="580643"/>
                  </a:cubicBezTo>
                  <a:cubicBezTo>
                    <a:pt x="1558840" y="584075"/>
                    <a:pt x="1565344" y="586469"/>
                    <a:pt x="1568098" y="587706"/>
                  </a:cubicBezTo>
                  <a:cubicBezTo>
                    <a:pt x="1580109" y="593173"/>
                    <a:pt x="1592399" y="598121"/>
                    <a:pt x="1604370" y="603707"/>
                  </a:cubicBezTo>
                  <a:cubicBezTo>
                    <a:pt x="1607722" y="605264"/>
                    <a:pt x="1614146" y="605543"/>
                    <a:pt x="1610954" y="612486"/>
                  </a:cubicBezTo>
                  <a:cubicBezTo>
                    <a:pt x="1608560" y="617674"/>
                    <a:pt x="1609597" y="625255"/>
                    <a:pt x="1600021" y="624816"/>
                  </a:cubicBezTo>
                  <a:cubicBezTo>
                    <a:pt x="1589007" y="624298"/>
                    <a:pt x="1577954" y="625096"/>
                    <a:pt x="1566900" y="625176"/>
                  </a:cubicBezTo>
                  <a:cubicBezTo>
                    <a:pt x="1561314" y="625215"/>
                    <a:pt x="1559039" y="626532"/>
                    <a:pt x="1560675" y="633037"/>
                  </a:cubicBezTo>
                  <a:cubicBezTo>
                    <a:pt x="1563549" y="644728"/>
                    <a:pt x="1564746" y="656779"/>
                    <a:pt x="1569574" y="668112"/>
                  </a:cubicBezTo>
                  <a:cubicBezTo>
                    <a:pt x="1573564" y="677449"/>
                    <a:pt x="1578353" y="686907"/>
                    <a:pt x="1576836" y="697721"/>
                  </a:cubicBezTo>
                  <a:cubicBezTo>
                    <a:pt x="1574163" y="717074"/>
                    <a:pt x="1581066" y="733434"/>
                    <a:pt x="1592000" y="748917"/>
                  </a:cubicBezTo>
                  <a:cubicBezTo>
                    <a:pt x="1597706" y="756977"/>
                    <a:pt x="1602814" y="765676"/>
                    <a:pt x="1606725" y="774735"/>
                  </a:cubicBezTo>
                  <a:cubicBezTo>
                    <a:pt x="1612271" y="787544"/>
                    <a:pt x="1619573" y="798637"/>
                    <a:pt x="1631185" y="806498"/>
                  </a:cubicBezTo>
                  <a:cubicBezTo>
                    <a:pt x="1637490" y="810768"/>
                    <a:pt x="1639166" y="816633"/>
                    <a:pt x="1635056" y="822579"/>
                  </a:cubicBezTo>
                  <a:cubicBezTo>
                    <a:pt x="1626118" y="835508"/>
                    <a:pt x="1623365" y="850711"/>
                    <a:pt x="1621369" y="865236"/>
                  </a:cubicBezTo>
                  <a:cubicBezTo>
                    <a:pt x="1618855" y="883552"/>
                    <a:pt x="1605168" y="890335"/>
                    <a:pt x="1593477" y="899872"/>
                  </a:cubicBezTo>
                  <a:cubicBezTo>
                    <a:pt x="1590763" y="902067"/>
                    <a:pt x="1588568" y="900312"/>
                    <a:pt x="1586493" y="899035"/>
                  </a:cubicBezTo>
                  <a:cubicBezTo>
                    <a:pt x="1575520" y="892331"/>
                    <a:pt x="1564626" y="885427"/>
                    <a:pt x="1553652" y="878724"/>
                  </a:cubicBezTo>
                  <a:cubicBezTo>
                    <a:pt x="1550221" y="876648"/>
                    <a:pt x="1547707" y="873895"/>
                    <a:pt x="1548226" y="869865"/>
                  </a:cubicBezTo>
                  <a:cubicBezTo>
                    <a:pt x="1550500" y="853105"/>
                    <a:pt x="1540205" y="843688"/>
                    <a:pt x="1528713" y="834391"/>
                  </a:cubicBezTo>
                  <a:cubicBezTo>
                    <a:pt x="1517300" y="825212"/>
                    <a:pt x="1515465" y="798677"/>
                    <a:pt x="1527037" y="789778"/>
                  </a:cubicBezTo>
                  <a:cubicBezTo>
                    <a:pt x="1544914" y="776051"/>
                    <a:pt x="1542439" y="758454"/>
                    <a:pt x="1540604" y="740138"/>
                  </a:cubicBezTo>
                  <a:cubicBezTo>
                    <a:pt x="1540085" y="735190"/>
                    <a:pt x="1537292" y="732995"/>
                    <a:pt x="1532942" y="732277"/>
                  </a:cubicBezTo>
                  <a:cubicBezTo>
                    <a:pt x="1515624" y="729524"/>
                    <a:pt x="1499383" y="721344"/>
                    <a:pt x="1481187" y="722900"/>
                  </a:cubicBezTo>
                  <a:cubicBezTo>
                    <a:pt x="1474443" y="723498"/>
                    <a:pt x="1463709" y="708854"/>
                    <a:pt x="1463669" y="699317"/>
                  </a:cubicBezTo>
                  <a:cubicBezTo>
                    <a:pt x="1463589" y="689780"/>
                    <a:pt x="1463589" y="680083"/>
                    <a:pt x="1465066" y="670666"/>
                  </a:cubicBezTo>
                  <a:cubicBezTo>
                    <a:pt x="1467500" y="655103"/>
                    <a:pt x="1465665" y="640898"/>
                    <a:pt x="1456487" y="627689"/>
                  </a:cubicBezTo>
                  <a:cubicBezTo>
                    <a:pt x="1452297" y="621704"/>
                    <a:pt x="1448666" y="615120"/>
                    <a:pt x="1445912" y="608376"/>
                  </a:cubicBezTo>
                  <a:cubicBezTo>
                    <a:pt x="1439967" y="593811"/>
                    <a:pt x="1430470" y="582798"/>
                    <a:pt x="1416463" y="575655"/>
                  </a:cubicBezTo>
                  <a:cubicBezTo>
                    <a:pt x="1407844" y="571266"/>
                    <a:pt x="1403734" y="564562"/>
                    <a:pt x="1400901" y="554745"/>
                  </a:cubicBezTo>
                  <a:cubicBezTo>
                    <a:pt x="1394836" y="533756"/>
                    <a:pt x="1391763" y="512368"/>
                    <a:pt x="1389089" y="490899"/>
                  </a:cubicBezTo>
                  <a:cubicBezTo>
                    <a:pt x="1388172" y="483637"/>
                    <a:pt x="1385897" y="477532"/>
                    <a:pt x="1381827" y="471666"/>
                  </a:cubicBezTo>
                  <a:cubicBezTo>
                    <a:pt x="1372170" y="457779"/>
                    <a:pt x="1362952" y="443574"/>
                    <a:pt x="1353136" y="429807"/>
                  </a:cubicBezTo>
                  <a:cubicBezTo>
                    <a:pt x="1345235" y="418754"/>
                    <a:pt x="1345275" y="405466"/>
                    <a:pt x="1342282" y="393175"/>
                  </a:cubicBezTo>
                  <a:cubicBezTo>
                    <a:pt x="1340048" y="383997"/>
                    <a:pt x="1336416" y="378610"/>
                    <a:pt x="1326879" y="375897"/>
                  </a:cubicBezTo>
                  <a:cubicBezTo>
                    <a:pt x="1303296" y="369193"/>
                    <a:pt x="1282706" y="355945"/>
                    <a:pt x="1262315" y="342897"/>
                  </a:cubicBezTo>
                  <a:cubicBezTo>
                    <a:pt x="1251980" y="336273"/>
                    <a:pt x="1248947" y="343934"/>
                    <a:pt x="1243600" y="348922"/>
                  </a:cubicBezTo>
                  <a:cubicBezTo>
                    <a:pt x="1236537" y="355506"/>
                    <a:pt x="1243560" y="359178"/>
                    <a:pt x="1247032" y="362010"/>
                  </a:cubicBezTo>
                  <a:cubicBezTo>
                    <a:pt x="1256210" y="369512"/>
                    <a:pt x="1254135" y="374859"/>
                    <a:pt x="1245196" y="380007"/>
                  </a:cubicBezTo>
                  <a:cubicBezTo>
                    <a:pt x="1244877" y="380207"/>
                    <a:pt x="1244598" y="380446"/>
                    <a:pt x="1244359" y="380725"/>
                  </a:cubicBezTo>
                  <a:cubicBezTo>
                    <a:pt x="1239729" y="385274"/>
                    <a:pt x="1229554" y="387948"/>
                    <a:pt x="1230672" y="393375"/>
                  </a:cubicBezTo>
                  <a:cubicBezTo>
                    <a:pt x="1231988" y="399680"/>
                    <a:pt x="1242244" y="399201"/>
                    <a:pt x="1248668" y="400917"/>
                  </a:cubicBezTo>
                  <a:cubicBezTo>
                    <a:pt x="1254215" y="402353"/>
                    <a:pt x="1258724" y="404867"/>
                    <a:pt x="1263433" y="407780"/>
                  </a:cubicBezTo>
                  <a:cubicBezTo>
                    <a:pt x="1293041" y="426216"/>
                    <a:pt x="1311716" y="458737"/>
                    <a:pt x="1347949" y="469990"/>
                  </a:cubicBezTo>
                  <a:cubicBezTo>
                    <a:pt x="1340806" y="476694"/>
                    <a:pt x="1333863" y="478569"/>
                    <a:pt x="1327598" y="480844"/>
                  </a:cubicBezTo>
                  <a:cubicBezTo>
                    <a:pt x="1318101" y="484236"/>
                    <a:pt x="1311716" y="489982"/>
                    <a:pt x="1309003" y="499439"/>
                  </a:cubicBezTo>
                  <a:cubicBezTo>
                    <a:pt x="1306529" y="508058"/>
                    <a:pt x="1301660" y="508736"/>
                    <a:pt x="1293400" y="507739"/>
                  </a:cubicBezTo>
                  <a:cubicBezTo>
                    <a:pt x="1272531" y="505305"/>
                    <a:pt x="1255651" y="494012"/>
                    <a:pt x="1237654" y="485113"/>
                  </a:cubicBezTo>
                  <a:cubicBezTo>
                    <a:pt x="1234143" y="483358"/>
                    <a:pt x="1232068" y="480245"/>
                    <a:pt x="1230392" y="477013"/>
                  </a:cubicBezTo>
                  <a:cubicBezTo>
                    <a:pt x="1197152" y="413686"/>
                    <a:pt x="1184463" y="418155"/>
                    <a:pt x="1131670" y="389864"/>
                  </a:cubicBezTo>
                  <a:cubicBezTo>
                    <a:pt x="1118063" y="382561"/>
                    <a:pt x="1104017" y="376136"/>
                    <a:pt x="1090410" y="368874"/>
                  </a:cubicBezTo>
                  <a:cubicBezTo>
                    <a:pt x="1078757" y="362649"/>
                    <a:pt x="1075207" y="349281"/>
                    <a:pt x="1066547" y="340462"/>
                  </a:cubicBezTo>
                  <a:cubicBezTo>
                    <a:pt x="1058048" y="331843"/>
                    <a:pt x="1061440" y="328252"/>
                    <a:pt x="1070019" y="322147"/>
                  </a:cubicBezTo>
                  <a:cubicBezTo>
                    <a:pt x="1089173" y="308460"/>
                    <a:pt x="1111878" y="309537"/>
                    <a:pt x="1132907" y="303911"/>
                  </a:cubicBezTo>
                  <a:cubicBezTo>
                    <a:pt x="1138015" y="302554"/>
                    <a:pt x="1146914" y="306185"/>
                    <a:pt x="1147512" y="296528"/>
                  </a:cubicBezTo>
                  <a:cubicBezTo>
                    <a:pt x="1148190" y="285675"/>
                    <a:pt x="1140449" y="271589"/>
                    <a:pt x="1133506" y="269394"/>
                  </a:cubicBezTo>
                  <a:cubicBezTo>
                    <a:pt x="1129316" y="268037"/>
                    <a:pt x="1125046" y="266880"/>
                    <a:pt x="1120936" y="265284"/>
                  </a:cubicBezTo>
                  <a:cubicBezTo>
                    <a:pt x="1116307" y="263528"/>
                    <a:pt x="1112556" y="264446"/>
                    <a:pt x="1111160" y="269155"/>
                  </a:cubicBezTo>
                  <a:cubicBezTo>
                    <a:pt x="1108765" y="277295"/>
                    <a:pt x="1103019" y="278612"/>
                    <a:pt x="1095837" y="277973"/>
                  </a:cubicBezTo>
                  <a:cubicBezTo>
                    <a:pt x="1094759" y="277893"/>
                    <a:pt x="1093642" y="278013"/>
                    <a:pt x="1092525" y="278013"/>
                  </a:cubicBezTo>
                  <a:cubicBezTo>
                    <a:pt x="1086300" y="277973"/>
                    <a:pt x="1078039" y="280367"/>
                    <a:pt x="1074368" y="277295"/>
                  </a:cubicBezTo>
                  <a:cubicBezTo>
                    <a:pt x="1069500" y="273225"/>
                    <a:pt x="1075645" y="266122"/>
                    <a:pt x="1076883" y="260296"/>
                  </a:cubicBezTo>
                  <a:cubicBezTo>
                    <a:pt x="1077880" y="255388"/>
                    <a:pt x="1076324" y="252355"/>
                    <a:pt x="1071615" y="251118"/>
                  </a:cubicBezTo>
                  <a:cubicBezTo>
                    <a:pt x="1056132" y="247088"/>
                    <a:pt x="1045358" y="237431"/>
                    <a:pt x="1037657" y="223664"/>
                  </a:cubicBezTo>
                  <a:cubicBezTo>
                    <a:pt x="1033866" y="216881"/>
                    <a:pt x="1026564" y="214087"/>
                    <a:pt x="1020418" y="210257"/>
                  </a:cubicBezTo>
                  <a:cubicBezTo>
                    <a:pt x="988456" y="190544"/>
                    <a:pt x="957650" y="169156"/>
                    <a:pt x="926685" y="147967"/>
                  </a:cubicBezTo>
                  <a:cubicBezTo>
                    <a:pt x="913596" y="138988"/>
                    <a:pt x="905935" y="140146"/>
                    <a:pt x="895280" y="152596"/>
                  </a:cubicBezTo>
                  <a:cubicBezTo>
                    <a:pt x="890372" y="158342"/>
                    <a:pt x="886382" y="164287"/>
                    <a:pt x="878202" y="167280"/>
                  </a:cubicBezTo>
                  <a:cubicBezTo>
                    <a:pt x="864914" y="172188"/>
                    <a:pt x="853820" y="172947"/>
                    <a:pt x="839734" y="167121"/>
                  </a:cubicBezTo>
                  <a:cubicBezTo>
                    <a:pt x="824970" y="161055"/>
                    <a:pt x="808091" y="157663"/>
                    <a:pt x="791251" y="159419"/>
                  </a:cubicBezTo>
                  <a:cubicBezTo>
                    <a:pt x="782472" y="160337"/>
                    <a:pt x="773654" y="161095"/>
                    <a:pt x="764835" y="161454"/>
                  </a:cubicBezTo>
                  <a:cubicBezTo>
                    <a:pt x="758370" y="161734"/>
                    <a:pt x="752505" y="163130"/>
                    <a:pt x="747237" y="166921"/>
                  </a:cubicBezTo>
                  <a:cubicBezTo>
                    <a:pt x="727046" y="181486"/>
                    <a:pt x="703263" y="183082"/>
                    <a:pt x="679960" y="183242"/>
                  </a:cubicBezTo>
                  <a:cubicBezTo>
                    <a:pt x="660646" y="183361"/>
                    <a:pt x="641452" y="179092"/>
                    <a:pt x="622817" y="172508"/>
                  </a:cubicBezTo>
                  <a:cubicBezTo>
                    <a:pt x="613200" y="169116"/>
                    <a:pt x="607414" y="164567"/>
                    <a:pt x="607295" y="154630"/>
                  </a:cubicBezTo>
                  <a:cubicBezTo>
                    <a:pt x="607175" y="145094"/>
                    <a:pt x="601987" y="142979"/>
                    <a:pt x="593807" y="143218"/>
                  </a:cubicBezTo>
                  <a:cubicBezTo>
                    <a:pt x="588300" y="143378"/>
                    <a:pt x="582754" y="142939"/>
                    <a:pt x="577287" y="142181"/>
                  </a:cubicBezTo>
                  <a:cubicBezTo>
                    <a:pt x="563001" y="140146"/>
                    <a:pt x="550312" y="142181"/>
                    <a:pt x="541174" y="154750"/>
                  </a:cubicBezTo>
                  <a:cubicBezTo>
                    <a:pt x="538540" y="158382"/>
                    <a:pt x="534670" y="158821"/>
                    <a:pt x="530440" y="159140"/>
                  </a:cubicBezTo>
                  <a:cubicBezTo>
                    <a:pt x="503665" y="161015"/>
                    <a:pt x="476929" y="163170"/>
                    <a:pt x="450912" y="170512"/>
                  </a:cubicBezTo>
                  <a:cubicBezTo>
                    <a:pt x="444367" y="172348"/>
                    <a:pt x="441015" y="174184"/>
                    <a:pt x="441175" y="181925"/>
                  </a:cubicBezTo>
                  <a:cubicBezTo>
                    <a:pt x="441574" y="201318"/>
                    <a:pt x="432596" y="210775"/>
                    <a:pt x="412524" y="213409"/>
                  </a:cubicBezTo>
                  <a:cubicBezTo>
                    <a:pt x="401232" y="214885"/>
                    <a:pt x="389899" y="216122"/>
                    <a:pt x="378527" y="217240"/>
                  </a:cubicBezTo>
                  <a:cubicBezTo>
                    <a:pt x="374017" y="217679"/>
                    <a:pt x="370027" y="219035"/>
                    <a:pt x="366316" y="221709"/>
                  </a:cubicBezTo>
                  <a:cubicBezTo>
                    <a:pt x="350993" y="232643"/>
                    <a:pt x="350634" y="232682"/>
                    <a:pt x="355422" y="250719"/>
                  </a:cubicBezTo>
                  <a:cubicBezTo>
                    <a:pt x="356859" y="256066"/>
                    <a:pt x="355502" y="258181"/>
                    <a:pt x="351432" y="261293"/>
                  </a:cubicBezTo>
                  <a:cubicBezTo>
                    <a:pt x="340778" y="269354"/>
                    <a:pt x="328287" y="269873"/>
                    <a:pt x="315997" y="271509"/>
                  </a:cubicBezTo>
                  <a:cubicBezTo>
                    <a:pt x="310531" y="272227"/>
                    <a:pt x="305063" y="272866"/>
                    <a:pt x="299637" y="273743"/>
                  </a:cubicBezTo>
                  <a:cubicBezTo>
                    <a:pt x="276772" y="277454"/>
                    <a:pt x="275654" y="277415"/>
                    <a:pt x="274378" y="300678"/>
                  </a:cubicBezTo>
                  <a:cubicBezTo>
                    <a:pt x="273500" y="316760"/>
                    <a:pt x="269190" y="327613"/>
                    <a:pt x="254705" y="337270"/>
                  </a:cubicBezTo>
                  <a:cubicBezTo>
                    <a:pt x="240020" y="347047"/>
                    <a:pt x="228927" y="362290"/>
                    <a:pt x="216517" y="375338"/>
                  </a:cubicBezTo>
                  <a:cubicBezTo>
                    <a:pt x="207379" y="384955"/>
                    <a:pt x="197364" y="393574"/>
                    <a:pt x="187786" y="402752"/>
                  </a:cubicBezTo>
                  <a:cubicBezTo>
                    <a:pt x="174578" y="415402"/>
                    <a:pt x="159335" y="421467"/>
                    <a:pt x="140101" y="421667"/>
                  </a:cubicBezTo>
                  <a:cubicBezTo>
                    <a:pt x="146725" y="411331"/>
                    <a:pt x="152551" y="401236"/>
                    <a:pt x="159375" y="391898"/>
                  </a:cubicBezTo>
                  <a:cubicBezTo>
                    <a:pt x="165360" y="383678"/>
                    <a:pt x="161211" y="376376"/>
                    <a:pt x="158537" y="369073"/>
                  </a:cubicBezTo>
                  <a:cubicBezTo>
                    <a:pt x="156063" y="362290"/>
                    <a:pt x="149439" y="364844"/>
                    <a:pt x="145010" y="365522"/>
                  </a:cubicBezTo>
                  <a:cubicBezTo>
                    <a:pt x="131283" y="367677"/>
                    <a:pt x="121426" y="363607"/>
                    <a:pt x="115880" y="350518"/>
                  </a:cubicBezTo>
                  <a:cubicBezTo>
                    <a:pt x="115601" y="349840"/>
                    <a:pt x="115042" y="349321"/>
                    <a:pt x="114643" y="348683"/>
                  </a:cubicBezTo>
                  <a:cubicBezTo>
                    <a:pt x="95728" y="321428"/>
                    <a:pt x="95409" y="321109"/>
                    <a:pt x="119232" y="298125"/>
                  </a:cubicBezTo>
                  <a:cubicBezTo>
                    <a:pt x="130963" y="286832"/>
                    <a:pt x="142615" y="274342"/>
                    <a:pt x="161091" y="274462"/>
                  </a:cubicBezTo>
                  <a:cubicBezTo>
                    <a:pt x="162448" y="274462"/>
                    <a:pt x="164603" y="273903"/>
                    <a:pt x="165042" y="272986"/>
                  </a:cubicBezTo>
                  <a:cubicBezTo>
                    <a:pt x="172504" y="256864"/>
                    <a:pt x="188305" y="244135"/>
                    <a:pt x="183876" y="223185"/>
                  </a:cubicBezTo>
                  <a:cubicBezTo>
                    <a:pt x="178648" y="198605"/>
                    <a:pt x="179128" y="198645"/>
                    <a:pt x="201833" y="188190"/>
                  </a:cubicBezTo>
                  <a:cubicBezTo>
                    <a:pt x="214522" y="182364"/>
                    <a:pt x="226932" y="175939"/>
                    <a:pt x="239542" y="170034"/>
                  </a:cubicBezTo>
                  <a:cubicBezTo>
                    <a:pt x="245088" y="167440"/>
                    <a:pt x="248201" y="163888"/>
                    <a:pt x="247881" y="157304"/>
                  </a:cubicBezTo>
                  <a:cubicBezTo>
                    <a:pt x="247602" y="151798"/>
                    <a:pt x="248719" y="146251"/>
                    <a:pt x="248400" y="140784"/>
                  </a:cubicBezTo>
                  <a:cubicBezTo>
                    <a:pt x="247842" y="130808"/>
                    <a:pt x="253667" y="119515"/>
                    <a:pt x="241656" y="111734"/>
                  </a:cubicBezTo>
                  <a:cubicBezTo>
                    <a:pt x="232878" y="106108"/>
                    <a:pt x="227331" y="95613"/>
                    <a:pt x="215081" y="93379"/>
                  </a:cubicBezTo>
                  <a:cubicBezTo>
                    <a:pt x="227531" y="88869"/>
                    <a:pt x="240061" y="84480"/>
                    <a:pt x="252470" y="79771"/>
                  </a:cubicBezTo>
                  <a:cubicBezTo>
                    <a:pt x="305702" y="59460"/>
                    <a:pt x="360251" y="43379"/>
                    <a:pt x="415717" y="30450"/>
                  </a:cubicBezTo>
                  <a:cubicBezTo>
                    <a:pt x="464080" y="19158"/>
                    <a:pt x="513321" y="13212"/>
                    <a:pt x="562563" y="7226"/>
                  </a:cubicBezTo>
                  <a:cubicBezTo>
                    <a:pt x="605399" y="2019"/>
                    <a:pt x="648256" y="-266"/>
                    <a:pt x="691048" y="24"/>
                  </a:cubicBezTo>
                  <a:close/>
                </a:path>
              </a:pathLst>
            </a:custGeom>
            <a:solidFill>
              <a:schemeClr val="accent1"/>
            </a:solidFill>
            <a:ln w="8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79B7903A-2C05-43E1-90D0-CE969C2DBB2C}"/>
              </a:ext>
            </a:extLst>
          </p:cNvPr>
          <p:cNvSpPr txBox="1"/>
          <p:nvPr/>
        </p:nvSpPr>
        <p:spPr>
          <a:xfrm>
            <a:off x="1239539" y="1124111"/>
            <a:ext cx="27067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r-Latn-C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GLOBALNO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79B7903A-2C05-43E1-90D0-CE969C2DBB2C}"/>
              </a:ext>
            </a:extLst>
          </p:cNvPr>
          <p:cNvSpPr txBox="1"/>
          <p:nvPr/>
        </p:nvSpPr>
        <p:spPr>
          <a:xfrm>
            <a:off x="8290561" y="947120"/>
            <a:ext cx="27067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r-Latn-C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AKADEMSKI 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23" name="Picture 1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8125" y="4364841"/>
            <a:ext cx="926080" cy="774200"/>
          </a:xfrm>
          <a:prstGeom prst="rect">
            <a:avLst/>
          </a:prstGeom>
        </p:spPr>
      </p:pic>
      <p:sp>
        <p:nvSpPr>
          <p:cNvPr id="129" name="Rectangle 128"/>
          <p:cNvSpPr/>
          <p:nvPr/>
        </p:nvSpPr>
        <p:spPr>
          <a:xfrm>
            <a:off x="7577067" y="2137973"/>
            <a:ext cx="43229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r-Latn-ME" sz="1100" dirty="0">
                <a:solidFill>
                  <a:srgbClr val="577DA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 2000 do 2022 raste broj naučnih radova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r-Latn-ME" sz="1100" dirty="0">
                <a:solidFill>
                  <a:srgbClr val="577DA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 posmatra se kao regulatorni namet, nego kao način postizanja konkurentske prednosti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r-Latn-ME" sz="1100" dirty="0">
                <a:solidFill>
                  <a:srgbClr val="577DA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ESG ocjena ima uticaj na dugoročnu profitabilnost </a:t>
            </a:r>
            <a:endParaRPr lang="en-US" sz="1100" dirty="0">
              <a:solidFill>
                <a:srgbClr val="577DA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>
              <a:lnSpc>
                <a:spcPct val="120000"/>
              </a:lnSpc>
            </a:pPr>
            <a:r>
              <a:rPr lang="sr-Latn-ME" sz="1100" dirty="0">
                <a:solidFill>
                  <a:srgbClr val="577DA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1100" dirty="0">
              <a:solidFill>
                <a:srgbClr val="577DA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heck Mark Icon, Transparent Check Mark.PNG Images &amp; Vector - FreeIcons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524" y="1988806"/>
            <a:ext cx="454710" cy="10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00 POSTO: POSLOVICA LAŽ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101" y="3239738"/>
            <a:ext cx="709654" cy="72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Rectangle 144"/>
          <p:cNvSpPr/>
          <p:nvPr/>
        </p:nvSpPr>
        <p:spPr>
          <a:xfrm>
            <a:off x="7577067" y="3239738"/>
            <a:ext cx="391885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r-Latn-ME" sz="11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Greenwashing prakse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r-Latn-ME" sz="11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Regulatorni i nadzorni okviri su nedovoljno razvijeni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r-Latn-ME" sz="11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Nedostatak kvalitetnih podataka kao i stručnog osoblja;</a:t>
            </a:r>
            <a:endParaRPr lang="en-US" sz="1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6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069" y="3874399"/>
            <a:ext cx="2223096" cy="166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3078" y="4733214"/>
            <a:ext cx="1503107" cy="412563"/>
          </a:xfrm>
          <a:prstGeom prst="rect">
            <a:avLst/>
          </a:prstGeom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79B7903A-2C05-43E1-90D0-CE969C2DBB2C}"/>
              </a:ext>
            </a:extLst>
          </p:cNvPr>
          <p:cNvSpPr txBox="1"/>
          <p:nvPr/>
        </p:nvSpPr>
        <p:spPr>
          <a:xfrm>
            <a:off x="8110069" y="4209994"/>
            <a:ext cx="27067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r-Latn-C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NACIONALNI  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7482455" y="5514386"/>
            <a:ext cx="432299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r-Latn-ME" sz="1200" dirty="0">
                <a:solidFill>
                  <a:srgbClr val="577DA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Zakon o računovodstu (</a:t>
            </a:r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"Službeni list Crne Gore", br. 052/16 od 09.08.2016) – član 13.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r-Latn-ME" sz="1200" dirty="0">
                <a:solidFill>
                  <a:srgbClr val="577DA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Zakon o računovodstu 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("Sl.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listu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 CG", br. 145 od 31.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decembra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 2021</a:t>
            </a:r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) – član 14.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Nacrt Zakona o računovodstvu 2025</a:t>
            </a:r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– član 32-37</a:t>
            </a:r>
            <a:r>
              <a:rPr lang="sr-Latn-ME" sz="1200" dirty="0">
                <a:solidFill>
                  <a:srgbClr val="577DA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1200" dirty="0">
              <a:solidFill>
                <a:srgbClr val="577DA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>
              <a:lnSpc>
                <a:spcPct val="120000"/>
              </a:lnSpc>
            </a:pPr>
            <a:r>
              <a:rPr lang="sr-Latn-ME" sz="1200" dirty="0">
                <a:solidFill>
                  <a:srgbClr val="577DA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1200" dirty="0">
              <a:solidFill>
                <a:srgbClr val="577DA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7" name="Graphic 14">
            <a:extLst>
              <a:ext uri="{FF2B5EF4-FFF2-40B4-BE49-F238E27FC236}">
                <a16:creationId xmlns:a16="http://schemas.microsoft.com/office/drawing/2014/main" id="{E4D755C4-A86C-6EFB-BFA5-EAEAEA8A20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006747" y="436818"/>
            <a:ext cx="19812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3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 animBg="1"/>
      <p:bldP spid="109" grpId="0" animBg="1"/>
      <p:bldP spid="121" grpId="0"/>
      <p:bldP spid="122" grpId="0"/>
      <p:bldP spid="129" grpId="0"/>
      <p:bldP spid="145" grpId="0"/>
      <p:bldP spid="148" grpId="0"/>
      <p:bldP spid="1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5342" y="154353"/>
            <a:ext cx="11387328" cy="901789"/>
          </a:xfrm>
        </p:spPr>
        <p:txBody>
          <a:bodyPr/>
          <a:lstStyle/>
          <a:p>
            <a:r>
              <a:rPr lang="sr-Latn-CS" altLang="ko-KR" sz="3200" b="1" dirty="0">
                <a:latin typeface="Cambria" panose="02040503050406030204" pitchFamily="18" charset="0"/>
                <a:ea typeface="Cambria" panose="02040503050406030204" pitchFamily="18" charset="0"/>
              </a:rPr>
              <a:t>EVALUACIJA </a:t>
            </a:r>
            <a:r>
              <a:rPr lang="sr-Latn-CS" altLang="ko-KR" sz="3200" dirty="0">
                <a:latin typeface="Cambria" panose="02040503050406030204" pitchFamily="18" charset="0"/>
                <a:ea typeface="Cambria" panose="02040503050406030204" pitchFamily="18" charset="0"/>
              </a:rPr>
              <a:t>spremnosti osiguravajućih kompanija </a:t>
            </a:r>
            <a:r>
              <a:rPr lang="sr-Latn-CS" altLang="ko-KR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sr-Latn-CS" altLang="ko-KR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Dokle</a:t>
            </a:r>
            <a:r>
              <a:rPr lang="sr-Latn-CS" altLang="ko-KR" sz="3200" dirty="0">
                <a:latin typeface="Cambria" panose="02040503050406030204" pitchFamily="18" charset="0"/>
                <a:ea typeface="Cambria" panose="02040503050406030204" pitchFamily="18" charset="0"/>
              </a:rPr>
              <a:t> smo stigli?</a:t>
            </a:r>
            <a:endParaRPr lang="ko-KR" altLang="en-US" sz="3200" dirty="0">
              <a:latin typeface="Cambria" panose="02040503050406030204" pitchFamily="18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2CE9A34-59D5-46D1-9BA1-3537E61016A0}"/>
              </a:ext>
            </a:extLst>
          </p:cNvPr>
          <p:cNvSpPr/>
          <p:nvPr/>
        </p:nvSpPr>
        <p:spPr>
          <a:xfrm>
            <a:off x="54547" y="161967"/>
            <a:ext cx="780795" cy="7807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20A6781-2F35-44C0-A653-3BC28C0A0E19}"/>
              </a:ext>
            </a:extLst>
          </p:cNvPr>
          <p:cNvSpPr txBox="1"/>
          <p:nvPr/>
        </p:nvSpPr>
        <p:spPr>
          <a:xfrm>
            <a:off x="-34103" y="229200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0</a:t>
            </a:r>
            <a:r>
              <a:rPr lang="sr-Latn-BA" altLang="ko-KR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2</a:t>
            </a:r>
            <a:endParaRPr lang="ko-KR" altLang="en-US" sz="3600" b="1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6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7" y="4504831"/>
            <a:ext cx="2958860" cy="236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13" y="4882123"/>
            <a:ext cx="2542452" cy="9317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860" y="1447721"/>
            <a:ext cx="299470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Cilj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istraživanja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b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r-Latn-ME" sz="1400" dirty="0">
                <a:latin typeface="Cambria" panose="02040503050406030204" pitchFamily="18" charset="0"/>
                <a:ea typeface="Cambria" panose="02040503050406030204" pitchFamily="18" charset="0"/>
              </a:rPr>
              <a:t>Sagledavanje spremnosti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osiguravajućih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kompanija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Crnoj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Gori </a:t>
            </a:r>
            <a:r>
              <a:rPr lang="sr-Latn-ME" sz="1400" dirty="0">
                <a:latin typeface="Cambria" panose="02040503050406030204" pitchFamily="18" charset="0"/>
                <a:ea typeface="Cambria" panose="02040503050406030204" pitchFamily="18" charset="0"/>
              </a:rPr>
              <a:t>za inovativne izazove koje nosi 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ESG </a:t>
            </a:r>
            <a:r>
              <a:rPr lang="sr-Latn-ME" sz="1400" dirty="0">
                <a:latin typeface="Cambria" panose="02040503050406030204" pitchFamily="18" charset="0"/>
                <a:ea typeface="Cambria" panose="02040503050406030204" pitchFamily="18" charset="0"/>
              </a:rPr>
              <a:t>u sistem korporativnog izvještavanja.</a:t>
            </a:r>
          </a:p>
          <a:p>
            <a:endParaRPr lang="sr-Latn-ME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Metodologija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sr-Latn-ME" sz="1400" dirty="0">
                <a:latin typeface="Cambria" panose="02040503050406030204" pitchFamily="18" charset="0"/>
                <a:ea typeface="Cambria" panose="02040503050406030204" pitchFamily="18" charset="0"/>
              </a:rPr>
              <a:t>- Sedam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osiguravajućih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kompanija</a:t>
            </a:r>
            <a:r>
              <a:rPr lang="sr-Latn-ME" sz="1400" dirty="0">
                <a:latin typeface="Cambria" panose="02040503050406030204" pitchFamily="18" charset="0"/>
                <a:ea typeface="Cambria" panose="02040503050406030204" pitchFamily="18" charset="0"/>
              </a:rPr>
              <a:t>, upotrebom p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olustrukturirani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intervjui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tokom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marta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aprila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2025.</a:t>
            </a:r>
          </a:p>
          <a:p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Fokus</a:t>
            </a:r>
            <a:r>
              <a:rPr lang="sr-Latn-ME" sz="1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sr-Latn-ME" sz="1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trenutne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prakse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digitalizacij</a:t>
            </a:r>
            <a:r>
              <a:rPr lang="sr-Latn-ME" sz="14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obuke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izazove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ESG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implementacije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sr-Latn-CS" altLang="ko-KR" sz="1400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6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331" y="1348313"/>
            <a:ext cx="51346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2" descr="Da li ste znali? - PORTAL ZA ENERGETSKU EFIKASNO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789" y="6034119"/>
            <a:ext cx="836195" cy="64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87" y="4504831"/>
            <a:ext cx="938990" cy="174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2" descr="Бесплатне слике сијалица, преузмите бесплатне исјечке, бесплатне исјечке -  Остал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775" y="2252572"/>
            <a:ext cx="691321" cy="94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97291" y="2249993"/>
            <a:ext cx="520581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Većina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kompanija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 (5/7)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primjenjuje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ESG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standarde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djelimično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sr-Latn-ME" sz="1400" dirty="0">
                <a:latin typeface="Cambria" panose="02040503050406030204" pitchFamily="18" charset="0"/>
                <a:ea typeface="Cambria" panose="02040503050406030204" pitchFamily="18" charset="0"/>
              </a:rPr>
              <a:t>dvije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su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fazi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planiranja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sr-Latn-ME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sr-Latn-ME" sz="1400" b="1" dirty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zvještaji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održivosti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pripremaju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povremeno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(5/7),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ali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nisu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još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redovna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praksa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sr-Latn-ME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Usklađenost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regulativom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: 4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kompanije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djelimično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usklađene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, 2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potpuno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, 1 ne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zna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sr-Latn-ME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Fokus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transparentnost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prilagođavanje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finansijskih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izvještaja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ESG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zahtjevima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sr-Latn-ME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Digitalizacija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je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neravnomjerno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razvijena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neki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su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napredni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drugi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tek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počinju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sr-Latn-ME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endParaRPr lang="sr-Latn-ME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sr-Latn-ME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Zaključak: </a:t>
            </a:r>
            <a:r>
              <a:rPr lang="en-US" sz="1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Nedovoljna</a:t>
            </a:r>
            <a:r>
              <a:rPr lang="en-US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institucionalizacija</a:t>
            </a:r>
            <a:r>
              <a:rPr lang="en-US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nesistematizovan</a:t>
            </a:r>
            <a:r>
              <a:rPr lang="en-US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pristup</a:t>
            </a:r>
            <a:r>
              <a:rPr lang="en-US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en-US" sz="1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ograničena</a:t>
            </a:r>
            <a:r>
              <a:rPr lang="en-US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regulatorna</a:t>
            </a:r>
            <a:r>
              <a:rPr lang="en-US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usklađenost</a:t>
            </a:r>
            <a:r>
              <a:rPr lang="en-US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 ESG </a:t>
            </a:r>
            <a:r>
              <a:rPr lang="en-US" sz="1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praksi</a:t>
            </a:r>
            <a:r>
              <a:rPr lang="en-US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kompanija</a:t>
            </a:r>
            <a:r>
              <a:rPr lang="en-US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ozbiljno</a:t>
            </a:r>
            <a:r>
              <a:rPr lang="en-US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ugrožavaju</a:t>
            </a:r>
            <a:r>
              <a:rPr lang="en-US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njihovu</a:t>
            </a:r>
            <a:r>
              <a:rPr lang="en-US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otpornost</a:t>
            </a:r>
            <a:r>
              <a:rPr lang="en-US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en-US" sz="1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spremnost</a:t>
            </a:r>
            <a:r>
              <a:rPr lang="en-US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za </a:t>
            </a:r>
            <a:r>
              <a:rPr lang="en-US" sz="1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međunarodne</a:t>
            </a:r>
            <a:r>
              <a:rPr lang="en-US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tržišne</a:t>
            </a:r>
            <a:r>
              <a:rPr lang="en-US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izazove</a:t>
            </a:r>
            <a:r>
              <a:rPr lang="en-US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9B7903A-2C05-43E1-90D0-CE969C2DBB2C}"/>
              </a:ext>
            </a:extLst>
          </p:cNvPr>
          <p:cNvSpPr txBox="1"/>
          <p:nvPr/>
        </p:nvSpPr>
        <p:spPr>
          <a:xfrm>
            <a:off x="3630569" y="1709549"/>
            <a:ext cx="414527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r-Latn-C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Trenutne prakse i digitalizacija: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55750" y="2034113"/>
            <a:ext cx="39491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Nedostatak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regulative i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standardizacije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(6/7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ispitanika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Tehnološke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barijere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manjak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stručnog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kadra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visoki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troškovi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8288934" y="4605200"/>
            <a:ext cx="40059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5/7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kompanija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nesigurne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budućnost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ESG-a; </a:t>
            </a:r>
            <a:r>
              <a:rPr lang="sr-Latn-ME" sz="1400" dirty="0">
                <a:latin typeface="Cambria" panose="02040503050406030204" pitchFamily="18" charset="0"/>
                <a:ea typeface="Cambria" panose="02040503050406030204" pitchFamily="18" charset="0"/>
              </a:rPr>
              <a:t>jedna je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skeptična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Istaknuta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potreba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za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većim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informisanjem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globalnim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trendovima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8098149" y="1627301"/>
            <a:ext cx="1790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Ključni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izazovi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8746427" y="4128413"/>
            <a:ext cx="2767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Stav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budućnosti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ESG-a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18" name="Graphic 14">
            <a:extLst>
              <a:ext uri="{FF2B5EF4-FFF2-40B4-BE49-F238E27FC236}">
                <a16:creationId xmlns:a16="http://schemas.microsoft.com/office/drawing/2014/main" id="{E4D755C4-A86C-6EFB-BFA5-EAEAEA8A20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67367" y="6143549"/>
            <a:ext cx="19812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4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55" grpId="0"/>
      <p:bldP spid="4" grpId="0"/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7C2E82FA-2DE5-4FDD-B010-0EEF45AD734F}"/>
              </a:ext>
            </a:extLst>
          </p:cNvPr>
          <p:cNvSpPr/>
          <p:nvPr/>
        </p:nvSpPr>
        <p:spPr>
          <a:xfrm>
            <a:off x="368892" y="1628466"/>
            <a:ext cx="570852" cy="570850"/>
          </a:xfrm>
          <a:prstGeom prst="roundRect">
            <a:avLst/>
          </a:prstGeom>
          <a:solidFill>
            <a:schemeClr val="accent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8">
            <a:extLst>
              <a:ext uri="{FF2B5EF4-FFF2-40B4-BE49-F238E27FC236}">
                <a16:creationId xmlns:a16="http://schemas.microsoft.com/office/drawing/2014/main" id="{005C35E8-B864-416A-9911-6CAF6D1B25DA}"/>
              </a:ext>
            </a:extLst>
          </p:cNvPr>
          <p:cNvSpPr/>
          <p:nvPr/>
        </p:nvSpPr>
        <p:spPr>
          <a:xfrm>
            <a:off x="419203" y="1647633"/>
            <a:ext cx="570852" cy="5708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4070A9-BEFC-4876-B724-72C275A05FC2}"/>
              </a:ext>
            </a:extLst>
          </p:cNvPr>
          <p:cNvSpPr txBox="1"/>
          <p:nvPr/>
        </p:nvSpPr>
        <p:spPr>
          <a:xfrm>
            <a:off x="7197818" y="1387486"/>
            <a:ext cx="4384120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ESG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izvještavanje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nije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još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jedan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talas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promjena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– to je test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zrelosti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kompanije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da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prepozna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priliku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transformaciji</a:t>
            </a:r>
            <a:r>
              <a:rPr lang="sr-Latn-ME" sz="1600" dirty="0">
                <a:latin typeface="Cambria" panose="02040503050406030204" pitchFamily="18" charset="0"/>
                <a:ea typeface="Cambria" panose="02040503050406030204" pitchFamily="18" charset="0"/>
              </a:rPr>
              <a:t>...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D65940-54FA-4F00-8384-D12834B62F9E}"/>
              </a:ext>
            </a:extLst>
          </p:cNvPr>
          <p:cNvSpPr txBox="1"/>
          <p:nvPr/>
        </p:nvSpPr>
        <p:spPr>
          <a:xfrm>
            <a:off x="388723" y="1702225"/>
            <a:ext cx="6303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01</a:t>
            </a:r>
            <a:endParaRPr lang="ko-KR" altLang="en-US" sz="2400" b="1" dirty="0"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4" name="Rectangle: Rounded Corners 11">
            <a:extLst>
              <a:ext uri="{FF2B5EF4-FFF2-40B4-BE49-F238E27FC236}">
                <a16:creationId xmlns:a16="http://schemas.microsoft.com/office/drawing/2014/main" id="{3833C01E-14C1-45B0-B160-F41C4378E607}"/>
              </a:ext>
            </a:extLst>
          </p:cNvPr>
          <p:cNvSpPr/>
          <p:nvPr/>
        </p:nvSpPr>
        <p:spPr>
          <a:xfrm>
            <a:off x="6626968" y="1503329"/>
            <a:ext cx="570852" cy="570850"/>
          </a:xfrm>
          <a:prstGeom prst="roundRect">
            <a:avLst/>
          </a:prstGeom>
          <a:solidFill>
            <a:schemeClr val="accent2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: Rounded Corners 12">
            <a:extLst>
              <a:ext uri="{FF2B5EF4-FFF2-40B4-BE49-F238E27FC236}">
                <a16:creationId xmlns:a16="http://schemas.microsoft.com/office/drawing/2014/main" id="{FEEBD778-DF87-4843-928D-F738639B54E3}"/>
              </a:ext>
            </a:extLst>
          </p:cNvPr>
          <p:cNvSpPr/>
          <p:nvPr/>
        </p:nvSpPr>
        <p:spPr>
          <a:xfrm>
            <a:off x="6663070" y="1520376"/>
            <a:ext cx="570852" cy="5708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8CFD0C-8DBB-4ECA-8C4F-819924C9B025}"/>
              </a:ext>
            </a:extLst>
          </p:cNvPr>
          <p:cNvSpPr txBox="1"/>
          <p:nvPr/>
        </p:nvSpPr>
        <p:spPr>
          <a:xfrm>
            <a:off x="1034016" y="1610933"/>
            <a:ext cx="4412244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Potrebna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je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snažna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institucionalna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podrška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standardizacija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ulaganje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edukaciju</a:t>
            </a:r>
            <a:r>
              <a:rPr lang="sr-Latn-ME" sz="1600" dirty="0">
                <a:latin typeface="Cambria" panose="02040503050406030204" pitchFamily="18" charset="0"/>
                <a:ea typeface="Cambria" panose="02040503050406030204" pitchFamily="18" charset="0"/>
              </a:rPr>
              <a:t>...</a:t>
            </a:r>
            <a:endParaRPr lang="ko-KR" altLang="en-US" sz="1600" b="1" dirty="0">
              <a:solidFill>
                <a:srgbClr val="FF000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577477-E488-4AB6-B079-38E7982D8EA8}"/>
              </a:ext>
            </a:extLst>
          </p:cNvPr>
          <p:cNvSpPr txBox="1"/>
          <p:nvPr/>
        </p:nvSpPr>
        <p:spPr>
          <a:xfrm>
            <a:off x="6641913" y="1551972"/>
            <a:ext cx="613166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02</a:t>
            </a:r>
            <a:endParaRPr lang="ko-KR" altLang="en-US" sz="2400" b="1" dirty="0"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2AC1410-1E7D-4C58-8B38-2EAF9FC96BA1}"/>
              </a:ext>
            </a:extLst>
          </p:cNvPr>
          <p:cNvSpPr/>
          <p:nvPr/>
        </p:nvSpPr>
        <p:spPr>
          <a:xfrm>
            <a:off x="88650" y="82968"/>
            <a:ext cx="780795" cy="78079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85C6600-AAAC-4D5D-B579-3C8ED0D0769D}"/>
              </a:ext>
            </a:extLst>
          </p:cNvPr>
          <p:cNvSpPr txBox="1"/>
          <p:nvPr/>
        </p:nvSpPr>
        <p:spPr>
          <a:xfrm>
            <a:off x="0" y="150201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0</a:t>
            </a:r>
            <a:r>
              <a:rPr lang="sr-Latn-BA" altLang="ko-KR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4</a:t>
            </a:r>
            <a:endParaRPr lang="ko-KR" altLang="en-US" sz="3600" b="1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1132650" y="40502"/>
            <a:ext cx="786430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Latn-BA" altLang="ko-KR" sz="540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Zaključak </a:t>
            </a:r>
            <a:endParaRPr lang="ko-KR" altLang="en-US" sz="5400" dirty="0"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3" name="Rectangle: Rounded Corners 19">
            <a:extLst>
              <a:ext uri="{FF2B5EF4-FFF2-40B4-BE49-F238E27FC236}">
                <a16:creationId xmlns:a16="http://schemas.microsoft.com/office/drawing/2014/main" id="{B4C93A29-A5E8-445B-9F7C-2FA850E13F6E}"/>
              </a:ext>
            </a:extLst>
          </p:cNvPr>
          <p:cNvSpPr/>
          <p:nvPr/>
        </p:nvSpPr>
        <p:spPr>
          <a:xfrm>
            <a:off x="5920139" y="4251332"/>
            <a:ext cx="2555361" cy="55913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9361FA-4016-4797-A359-EC02B1EC9C0C}"/>
              </a:ext>
            </a:extLst>
          </p:cNvPr>
          <p:cNvSpPr txBox="1"/>
          <p:nvPr/>
        </p:nvSpPr>
        <p:spPr>
          <a:xfrm>
            <a:off x="5988951" y="4299394"/>
            <a:ext cx="2417735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sr-Latn-BA" altLang="ko-KR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Ključno pitanje?</a:t>
            </a:r>
            <a:endParaRPr lang="ko-KR" altLang="en-US" sz="24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26674" y="512881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ME" b="1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a li je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kompanija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zaista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spremna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da se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suoči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s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velikim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talasima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promjena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sr-Latn-ME" b="1" dirty="0">
                <a:latin typeface="Cambria" panose="02040503050406030204" pitchFamily="18" charset="0"/>
                <a:ea typeface="Cambria" panose="02040503050406030204" pitchFamily="18" charset="0"/>
              </a:rPr>
              <a:t>transformiše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iznutra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 a ne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samo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papiru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r>
              <a:rPr lang="sr-Latn-BA" altLang="ko-KR" b="1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endParaRPr lang="ko-KR" altLang="en-US" b="1" dirty="0"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32" name="Graphic 14">
            <a:extLst>
              <a:ext uri="{FF2B5EF4-FFF2-40B4-BE49-F238E27FC236}">
                <a16:creationId xmlns:a16="http://schemas.microsoft.com/office/drawing/2014/main" id="{E4D755C4-A86C-6EFB-BFA5-EAEAEA8A2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7367" y="6143549"/>
            <a:ext cx="19812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5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1" grpId="0"/>
      <p:bldP spid="23" grpId="0"/>
      <p:bldP spid="24" grpId="0" animBg="1"/>
      <p:bldP spid="25" grpId="0" animBg="1"/>
      <p:bldP spid="26" grpId="0"/>
      <p:bldP spid="27" grpId="0"/>
      <p:bldP spid="33" grpId="0" animBg="1"/>
      <p:bldP spid="3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623571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Latn-BA" altLang="ko-KR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HVALA NA PAŽNJI </a:t>
            </a:r>
            <a:endParaRPr lang="ko-KR" altLang="en-US" sz="6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9149132" y="4754610"/>
            <a:ext cx="823003" cy="753584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16881</TotalTime>
  <Words>536</Words>
  <Application>Microsoft Office PowerPoint</Application>
  <PresentationFormat>Widescreen</PresentationFormat>
  <Paragraphs>71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Marija Jovovic Koprivica</cp:lastModifiedBy>
  <cp:revision>216</cp:revision>
  <dcterms:created xsi:type="dcterms:W3CDTF">2020-01-20T05:08:25Z</dcterms:created>
  <dcterms:modified xsi:type="dcterms:W3CDTF">2025-05-29T11:34:21Z</dcterms:modified>
</cp:coreProperties>
</file>